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4" r:id="rId2"/>
    <p:sldMasterId id="2147483758" r:id="rId3"/>
  </p:sldMasterIdLst>
  <p:notesMasterIdLst>
    <p:notesMasterId r:id="rId12"/>
  </p:notesMasterIdLst>
  <p:sldIdLst>
    <p:sldId id="256" r:id="rId4"/>
    <p:sldId id="257" r:id="rId5"/>
    <p:sldId id="271" r:id="rId6"/>
    <p:sldId id="258" r:id="rId7"/>
    <p:sldId id="260" r:id="rId8"/>
    <p:sldId id="261" r:id="rId9"/>
    <p:sldId id="272" r:id="rId10"/>
    <p:sldId id="274" r:id="rId11"/>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116"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44719" cy="465614"/>
          </a:xfrm>
          <a:prstGeom prst="rect">
            <a:avLst/>
          </a:prstGeom>
        </p:spPr>
        <p:txBody>
          <a:bodyPr vert="horz" lIns="93332" tIns="46666" rIns="93332" bIns="46666" rtlCol="0"/>
          <a:lstStyle>
            <a:lvl1pPr algn="l">
              <a:defRPr sz="1200"/>
            </a:lvl1pPr>
          </a:lstStyle>
          <a:p>
            <a:endParaRPr lang="en-US"/>
          </a:p>
        </p:txBody>
      </p:sp>
      <p:sp>
        <p:nvSpPr>
          <p:cNvPr id="3" name="Date Placeholder 2"/>
          <p:cNvSpPr>
            <a:spLocks noGrp="1"/>
          </p:cNvSpPr>
          <p:nvPr>
            <p:ph type="dt" idx="1"/>
          </p:nvPr>
        </p:nvSpPr>
        <p:spPr>
          <a:xfrm>
            <a:off x="3979932" y="2"/>
            <a:ext cx="3044719" cy="465614"/>
          </a:xfrm>
          <a:prstGeom prst="rect">
            <a:avLst/>
          </a:prstGeom>
        </p:spPr>
        <p:txBody>
          <a:bodyPr vert="horz" lIns="93332" tIns="46666" rIns="93332" bIns="46666" rtlCol="0"/>
          <a:lstStyle>
            <a:lvl1pPr algn="r">
              <a:defRPr sz="1200"/>
            </a:lvl1pPr>
          </a:lstStyle>
          <a:p>
            <a:fld id="{C0012F64-C7F9-4F9C-8807-208E02B93917}" type="datetimeFigureOut">
              <a:rPr lang="en-US" smtClean="0"/>
              <a:pPr/>
              <a:t>7/7/2015</a:t>
            </a:fld>
            <a:endParaRPr lang="en-US"/>
          </a:p>
        </p:txBody>
      </p:sp>
      <p:sp>
        <p:nvSpPr>
          <p:cNvPr id="4" name="Slide Image Placeholder 3"/>
          <p:cNvSpPr>
            <a:spLocks noGrp="1" noRot="1" noChangeAspect="1"/>
          </p:cNvSpPr>
          <p:nvPr>
            <p:ph type="sldImg" idx="2"/>
          </p:nvPr>
        </p:nvSpPr>
        <p:spPr>
          <a:xfrm>
            <a:off x="1185863" y="698500"/>
            <a:ext cx="4654550" cy="3492500"/>
          </a:xfrm>
          <a:prstGeom prst="rect">
            <a:avLst/>
          </a:prstGeom>
          <a:noFill/>
          <a:ln w="12700">
            <a:solidFill>
              <a:prstClr val="black"/>
            </a:solidFill>
          </a:ln>
        </p:spPr>
        <p:txBody>
          <a:bodyPr vert="horz" lIns="93332" tIns="46666" rIns="93332" bIns="46666" rtlCol="0" anchor="ctr"/>
          <a:lstStyle/>
          <a:p>
            <a:endParaRPr lang="en-US"/>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32" tIns="46666" rIns="93332" bIns="4666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45045"/>
            <a:ext cx="3044719" cy="465614"/>
          </a:xfrm>
          <a:prstGeom prst="rect">
            <a:avLst/>
          </a:prstGeom>
        </p:spPr>
        <p:txBody>
          <a:bodyPr vert="horz" lIns="93332" tIns="46666" rIns="93332" bIns="46666" rtlCol="0" anchor="b"/>
          <a:lstStyle>
            <a:lvl1pPr algn="l">
              <a:defRPr sz="1200"/>
            </a:lvl1pPr>
          </a:lstStyle>
          <a:p>
            <a:endParaRPr lang="en-US"/>
          </a:p>
        </p:txBody>
      </p:sp>
      <p:sp>
        <p:nvSpPr>
          <p:cNvPr id="7" name="Slide Number Placeholder 6"/>
          <p:cNvSpPr>
            <a:spLocks noGrp="1"/>
          </p:cNvSpPr>
          <p:nvPr>
            <p:ph type="sldNum" sz="quarter" idx="5"/>
          </p:nvPr>
        </p:nvSpPr>
        <p:spPr>
          <a:xfrm>
            <a:off x="3979932" y="8845045"/>
            <a:ext cx="3044719" cy="465614"/>
          </a:xfrm>
          <a:prstGeom prst="rect">
            <a:avLst/>
          </a:prstGeom>
        </p:spPr>
        <p:txBody>
          <a:bodyPr vert="horz" lIns="93332" tIns="46666" rIns="93332" bIns="46666" rtlCol="0" anchor="b"/>
          <a:lstStyle>
            <a:lvl1pPr algn="r">
              <a:defRPr sz="1200"/>
            </a:lvl1pPr>
          </a:lstStyle>
          <a:p>
            <a:fld id="{18DCD362-7930-4E68-98AA-4004FB017A98}" type="slidenum">
              <a:rPr lang="en-US" smtClean="0"/>
              <a:pPr/>
              <a:t>‹#›</a:t>
            </a:fld>
            <a:endParaRPr lang="en-US"/>
          </a:p>
        </p:txBody>
      </p:sp>
    </p:spTree>
    <p:extLst>
      <p:ext uri="{BB962C8B-B14F-4D97-AF65-F5344CB8AC3E}">
        <p14:creationId xmlns:p14="http://schemas.microsoft.com/office/powerpoint/2010/main" xmlns="" val="4112877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5658" eaLnBrk="0" hangingPunct="0">
              <a:defRPr>
                <a:solidFill>
                  <a:schemeClr val="tx1"/>
                </a:solidFill>
                <a:latin typeface="Arial" charset="0"/>
                <a:ea typeface="ＭＳ Ｐゴシック" pitchFamily="1" charset="-128"/>
              </a:defRPr>
            </a:lvl1pPr>
            <a:lvl2pPr marL="742684" indent="-285648" defTabSz="915658" eaLnBrk="0" hangingPunct="0">
              <a:defRPr>
                <a:solidFill>
                  <a:schemeClr val="tx1"/>
                </a:solidFill>
                <a:latin typeface="Arial" charset="0"/>
                <a:ea typeface="ＭＳ Ｐゴシック" pitchFamily="1" charset="-128"/>
              </a:defRPr>
            </a:lvl2pPr>
            <a:lvl3pPr marL="1142590" indent="-228519" defTabSz="915658" eaLnBrk="0" hangingPunct="0">
              <a:defRPr>
                <a:solidFill>
                  <a:schemeClr val="tx1"/>
                </a:solidFill>
                <a:latin typeface="Arial" charset="0"/>
                <a:ea typeface="ＭＳ Ｐゴシック" pitchFamily="1" charset="-128"/>
              </a:defRPr>
            </a:lvl3pPr>
            <a:lvl4pPr marL="1599626" indent="-228519" defTabSz="915658" eaLnBrk="0" hangingPunct="0">
              <a:defRPr>
                <a:solidFill>
                  <a:schemeClr val="tx1"/>
                </a:solidFill>
                <a:latin typeface="Arial" charset="0"/>
                <a:ea typeface="ＭＳ Ｐゴシック" pitchFamily="1" charset="-128"/>
              </a:defRPr>
            </a:lvl4pPr>
            <a:lvl5pPr marL="2056662" indent="-228519" defTabSz="915658" eaLnBrk="0" hangingPunct="0">
              <a:defRPr>
                <a:solidFill>
                  <a:schemeClr val="tx1"/>
                </a:solidFill>
                <a:latin typeface="Arial" charset="0"/>
                <a:ea typeface="ＭＳ Ｐゴシック" pitchFamily="1" charset="-128"/>
              </a:defRPr>
            </a:lvl5pPr>
            <a:lvl6pPr marL="2513697" indent="-228519" defTabSz="915658" eaLnBrk="0" fontAlgn="base" hangingPunct="0">
              <a:spcBef>
                <a:spcPct val="0"/>
              </a:spcBef>
              <a:spcAft>
                <a:spcPct val="0"/>
              </a:spcAft>
              <a:defRPr>
                <a:solidFill>
                  <a:schemeClr val="tx1"/>
                </a:solidFill>
                <a:latin typeface="Arial" charset="0"/>
                <a:ea typeface="ＭＳ Ｐゴシック" pitchFamily="1" charset="-128"/>
              </a:defRPr>
            </a:lvl6pPr>
            <a:lvl7pPr marL="2970733" indent="-228519" defTabSz="915658" eaLnBrk="0" fontAlgn="base" hangingPunct="0">
              <a:spcBef>
                <a:spcPct val="0"/>
              </a:spcBef>
              <a:spcAft>
                <a:spcPct val="0"/>
              </a:spcAft>
              <a:defRPr>
                <a:solidFill>
                  <a:schemeClr val="tx1"/>
                </a:solidFill>
                <a:latin typeface="Arial" charset="0"/>
                <a:ea typeface="ＭＳ Ｐゴシック" pitchFamily="1" charset="-128"/>
              </a:defRPr>
            </a:lvl7pPr>
            <a:lvl8pPr marL="3427769" indent="-228519" defTabSz="915658" eaLnBrk="0" fontAlgn="base" hangingPunct="0">
              <a:spcBef>
                <a:spcPct val="0"/>
              </a:spcBef>
              <a:spcAft>
                <a:spcPct val="0"/>
              </a:spcAft>
              <a:defRPr>
                <a:solidFill>
                  <a:schemeClr val="tx1"/>
                </a:solidFill>
                <a:latin typeface="Arial" charset="0"/>
                <a:ea typeface="ＭＳ Ｐゴシック" pitchFamily="1" charset="-128"/>
              </a:defRPr>
            </a:lvl8pPr>
            <a:lvl9pPr marL="3884804" indent="-228519" defTabSz="915658" eaLnBrk="0" fontAlgn="base" hangingPunct="0">
              <a:spcBef>
                <a:spcPct val="0"/>
              </a:spcBef>
              <a:spcAft>
                <a:spcPct val="0"/>
              </a:spcAft>
              <a:defRPr>
                <a:solidFill>
                  <a:schemeClr val="tx1"/>
                </a:solidFill>
                <a:latin typeface="Arial" charset="0"/>
                <a:ea typeface="ＭＳ Ｐゴシック" pitchFamily="1" charset="-128"/>
              </a:defRPr>
            </a:lvl9pPr>
          </a:lstStyle>
          <a:p>
            <a:pPr eaLnBrk="1" hangingPunct="1"/>
            <a:fld id="{589A80A6-3EF5-45D3-94DB-549205527E81}" type="slidenum">
              <a:rPr lang="en-US" smtClean="0">
                <a:solidFill>
                  <a:prstClr val="black"/>
                </a:solidFill>
              </a:rPr>
              <a:pPr eaLnBrk="1" hangingPunct="1"/>
              <a:t>7</a:t>
            </a:fld>
            <a:endParaRPr lang="en-US" smtClean="0">
              <a:solidFill>
                <a:prstClr val="black"/>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5658" eaLnBrk="0" hangingPunct="0">
              <a:defRPr>
                <a:solidFill>
                  <a:schemeClr val="tx1"/>
                </a:solidFill>
                <a:latin typeface="Arial" charset="0"/>
                <a:ea typeface="ＭＳ Ｐゴシック" pitchFamily="1" charset="-128"/>
              </a:defRPr>
            </a:lvl1pPr>
            <a:lvl2pPr marL="742684" indent="-285648" defTabSz="915658" eaLnBrk="0" hangingPunct="0">
              <a:defRPr>
                <a:solidFill>
                  <a:schemeClr val="tx1"/>
                </a:solidFill>
                <a:latin typeface="Arial" charset="0"/>
                <a:ea typeface="ＭＳ Ｐゴシック" pitchFamily="1" charset="-128"/>
              </a:defRPr>
            </a:lvl2pPr>
            <a:lvl3pPr marL="1142590" indent="-228519" defTabSz="915658" eaLnBrk="0" hangingPunct="0">
              <a:defRPr>
                <a:solidFill>
                  <a:schemeClr val="tx1"/>
                </a:solidFill>
                <a:latin typeface="Arial" charset="0"/>
                <a:ea typeface="ＭＳ Ｐゴシック" pitchFamily="1" charset="-128"/>
              </a:defRPr>
            </a:lvl3pPr>
            <a:lvl4pPr marL="1599626" indent="-228519" defTabSz="915658" eaLnBrk="0" hangingPunct="0">
              <a:defRPr>
                <a:solidFill>
                  <a:schemeClr val="tx1"/>
                </a:solidFill>
                <a:latin typeface="Arial" charset="0"/>
                <a:ea typeface="ＭＳ Ｐゴシック" pitchFamily="1" charset="-128"/>
              </a:defRPr>
            </a:lvl4pPr>
            <a:lvl5pPr marL="2056662" indent="-228519" defTabSz="915658" eaLnBrk="0" hangingPunct="0">
              <a:defRPr>
                <a:solidFill>
                  <a:schemeClr val="tx1"/>
                </a:solidFill>
                <a:latin typeface="Arial" charset="0"/>
                <a:ea typeface="ＭＳ Ｐゴシック" pitchFamily="1" charset="-128"/>
              </a:defRPr>
            </a:lvl5pPr>
            <a:lvl6pPr marL="2513697" indent="-228519" defTabSz="915658" eaLnBrk="0" fontAlgn="base" hangingPunct="0">
              <a:spcBef>
                <a:spcPct val="0"/>
              </a:spcBef>
              <a:spcAft>
                <a:spcPct val="0"/>
              </a:spcAft>
              <a:defRPr>
                <a:solidFill>
                  <a:schemeClr val="tx1"/>
                </a:solidFill>
                <a:latin typeface="Arial" charset="0"/>
                <a:ea typeface="ＭＳ Ｐゴシック" pitchFamily="1" charset="-128"/>
              </a:defRPr>
            </a:lvl6pPr>
            <a:lvl7pPr marL="2970733" indent="-228519" defTabSz="915658" eaLnBrk="0" fontAlgn="base" hangingPunct="0">
              <a:spcBef>
                <a:spcPct val="0"/>
              </a:spcBef>
              <a:spcAft>
                <a:spcPct val="0"/>
              </a:spcAft>
              <a:defRPr>
                <a:solidFill>
                  <a:schemeClr val="tx1"/>
                </a:solidFill>
                <a:latin typeface="Arial" charset="0"/>
                <a:ea typeface="ＭＳ Ｐゴシック" pitchFamily="1" charset="-128"/>
              </a:defRPr>
            </a:lvl7pPr>
            <a:lvl8pPr marL="3427769" indent="-228519" defTabSz="915658" eaLnBrk="0" fontAlgn="base" hangingPunct="0">
              <a:spcBef>
                <a:spcPct val="0"/>
              </a:spcBef>
              <a:spcAft>
                <a:spcPct val="0"/>
              </a:spcAft>
              <a:defRPr>
                <a:solidFill>
                  <a:schemeClr val="tx1"/>
                </a:solidFill>
                <a:latin typeface="Arial" charset="0"/>
                <a:ea typeface="ＭＳ Ｐゴシック" pitchFamily="1" charset="-128"/>
              </a:defRPr>
            </a:lvl8pPr>
            <a:lvl9pPr marL="3884804" indent="-228519" defTabSz="915658" eaLnBrk="0" fontAlgn="base" hangingPunct="0">
              <a:spcBef>
                <a:spcPct val="0"/>
              </a:spcBef>
              <a:spcAft>
                <a:spcPct val="0"/>
              </a:spcAft>
              <a:defRPr>
                <a:solidFill>
                  <a:schemeClr val="tx1"/>
                </a:solidFill>
                <a:latin typeface="Arial" charset="0"/>
                <a:ea typeface="ＭＳ Ｐゴシック" pitchFamily="1" charset="-128"/>
              </a:defRPr>
            </a:lvl9pPr>
          </a:lstStyle>
          <a:p>
            <a:pPr eaLnBrk="1" hangingPunct="1"/>
            <a:fld id="{589A80A6-3EF5-45D3-94DB-549205527E81}" type="slidenum">
              <a:rPr lang="en-US" smtClean="0">
                <a:solidFill>
                  <a:prstClr val="black"/>
                </a:solidFill>
              </a:rPr>
              <a:pPr eaLnBrk="1" hangingPunct="1"/>
              <a:t>8</a:t>
            </a:fld>
            <a:endParaRPr lang="en-US" smtClean="0">
              <a:solidFill>
                <a:prstClr val="black"/>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2" descr="whitelayerswblue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9695" y="0"/>
            <a:ext cx="916369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Line 7"/>
          <p:cNvSpPr>
            <a:spLocks noChangeShapeType="1"/>
          </p:cNvSpPr>
          <p:nvPr/>
        </p:nvSpPr>
        <p:spPr bwMode="auto">
          <a:xfrm>
            <a:off x="685800" y="5257800"/>
            <a:ext cx="5230813" cy="0"/>
          </a:xfrm>
          <a:prstGeom prst="line">
            <a:avLst/>
          </a:prstGeom>
          <a:noFill/>
          <a:ln w="12700">
            <a:solidFill>
              <a:srgbClr val="0067C5"/>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 name="Line 15"/>
          <p:cNvSpPr>
            <a:spLocks noChangeShapeType="1"/>
          </p:cNvSpPr>
          <p:nvPr/>
        </p:nvSpPr>
        <p:spPr bwMode="auto">
          <a:xfrm>
            <a:off x="685800" y="5257800"/>
            <a:ext cx="5267325" cy="0"/>
          </a:xfrm>
          <a:prstGeom prst="line">
            <a:avLst/>
          </a:prstGeom>
          <a:noFill/>
          <a:ln w="12700">
            <a:solidFill>
              <a:srgbClr val="0067C5"/>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84" name="Rectangle 12"/>
          <p:cNvSpPr>
            <a:spLocks noGrp="1" noChangeArrowheads="1"/>
          </p:cNvSpPr>
          <p:nvPr>
            <p:ph type="ctrTitle" sz="quarter"/>
          </p:nvPr>
        </p:nvSpPr>
        <p:spPr>
          <a:xfrm>
            <a:off x="611188" y="4270375"/>
            <a:ext cx="5341937" cy="992188"/>
          </a:xfrm>
        </p:spPr>
        <p:txBody>
          <a:bodyPr/>
          <a:lstStyle>
            <a:lvl1pPr>
              <a:defRPr sz="2800">
                <a:solidFill>
                  <a:srgbClr val="0079C1"/>
                </a:solidFill>
              </a:defRPr>
            </a:lvl1pPr>
          </a:lstStyle>
          <a:p>
            <a:r>
              <a:rPr lang="en-US" smtClean="0"/>
              <a:t>Click to edit Master title style</a:t>
            </a:r>
            <a:endParaRPr lang="en-GB"/>
          </a:p>
        </p:txBody>
      </p:sp>
      <p:sp>
        <p:nvSpPr>
          <p:cNvPr id="3086" name="Rectangle 14"/>
          <p:cNvSpPr>
            <a:spLocks noGrp="1" noChangeArrowheads="1"/>
          </p:cNvSpPr>
          <p:nvPr>
            <p:ph type="subTitle" sz="quarter" idx="1"/>
          </p:nvPr>
        </p:nvSpPr>
        <p:spPr>
          <a:xfrm>
            <a:off x="611188" y="5410200"/>
            <a:ext cx="5305425" cy="404813"/>
          </a:xfrm>
        </p:spPr>
        <p:txBody>
          <a:bodyPr/>
          <a:lstStyle>
            <a:lvl1pPr eaLnBrk="0" hangingPunct="0">
              <a:spcBef>
                <a:spcPct val="50000"/>
              </a:spcBef>
              <a:buClr>
                <a:schemeClr val="bg1"/>
              </a:buClr>
              <a:defRPr/>
            </a:lvl1pPr>
          </a:lstStyle>
          <a:p>
            <a:r>
              <a:rPr lang="en-US" smtClean="0"/>
              <a:t>Click to edit Master subtitle style</a:t>
            </a:r>
            <a:endParaRPr lang="en-GB"/>
          </a:p>
        </p:txBody>
      </p:sp>
    </p:spTree>
    <p:extLst>
      <p:ext uri="{BB962C8B-B14F-4D97-AF65-F5344CB8AC3E}">
        <p14:creationId xmlns:p14="http://schemas.microsoft.com/office/powerpoint/2010/main" xmlns="" val="16844977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992194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153988"/>
            <a:ext cx="1938337" cy="5745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7238" y="153988"/>
            <a:ext cx="5664200" cy="5745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32149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hitelayerswblue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800" y="52388"/>
            <a:ext cx="9042400" cy="671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Line 3"/>
          <p:cNvSpPr>
            <a:spLocks noChangeShapeType="1"/>
          </p:cNvSpPr>
          <p:nvPr/>
        </p:nvSpPr>
        <p:spPr bwMode="auto">
          <a:xfrm>
            <a:off x="685800" y="5257800"/>
            <a:ext cx="5230813" cy="0"/>
          </a:xfrm>
          <a:prstGeom prst="line">
            <a:avLst/>
          </a:prstGeom>
          <a:noFill/>
          <a:ln w="12700">
            <a:solidFill>
              <a:srgbClr val="0067C5"/>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 name="Line 6"/>
          <p:cNvSpPr>
            <a:spLocks noChangeShapeType="1"/>
          </p:cNvSpPr>
          <p:nvPr/>
        </p:nvSpPr>
        <p:spPr bwMode="auto">
          <a:xfrm>
            <a:off x="685800" y="5257800"/>
            <a:ext cx="5267325" cy="0"/>
          </a:xfrm>
          <a:prstGeom prst="line">
            <a:avLst/>
          </a:prstGeom>
          <a:noFill/>
          <a:ln w="12700">
            <a:solidFill>
              <a:srgbClr val="0067C5"/>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5716" name="Rectangle 4"/>
          <p:cNvSpPr>
            <a:spLocks noGrp="1" noChangeArrowheads="1"/>
          </p:cNvSpPr>
          <p:nvPr>
            <p:ph type="ctrTitle" sz="quarter"/>
          </p:nvPr>
        </p:nvSpPr>
        <p:spPr>
          <a:xfrm>
            <a:off x="611188" y="4270375"/>
            <a:ext cx="5341937" cy="992188"/>
          </a:xfrm>
        </p:spPr>
        <p:txBody>
          <a:bodyPr/>
          <a:lstStyle>
            <a:lvl1pPr>
              <a:defRPr sz="2800">
                <a:solidFill>
                  <a:srgbClr val="0079C1"/>
                </a:solidFill>
              </a:defRPr>
            </a:lvl1pPr>
          </a:lstStyle>
          <a:p>
            <a:pPr lvl="0"/>
            <a:r>
              <a:rPr lang="en-US" noProof="0" smtClean="0"/>
              <a:t>Click to edit Master title style</a:t>
            </a:r>
            <a:endParaRPr lang="en-GB" noProof="0" smtClean="0"/>
          </a:p>
        </p:txBody>
      </p:sp>
      <p:sp>
        <p:nvSpPr>
          <p:cNvPr id="115717" name="Rectangle 5"/>
          <p:cNvSpPr>
            <a:spLocks noGrp="1" noChangeArrowheads="1"/>
          </p:cNvSpPr>
          <p:nvPr>
            <p:ph type="subTitle" sz="quarter" idx="1"/>
          </p:nvPr>
        </p:nvSpPr>
        <p:spPr>
          <a:xfrm>
            <a:off x="611188" y="5410200"/>
            <a:ext cx="5305425" cy="404813"/>
          </a:xfrm>
        </p:spPr>
        <p:txBody>
          <a:bodyPr/>
          <a:lstStyle>
            <a:lvl1pPr eaLnBrk="0" hangingPunct="0">
              <a:spcBef>
                <a:spcPct val="50000"/>
              </a:spcBef>
              <a:buClr>
                <a:schemeClr val="bg1"/>
              </a:buClr>
              <a:defRPr/>
            </a:lvl1pPr>
          </a:lstStyle>
          <a:p>
            <a:pPr lvl="0"/>
            <a:r>
              <a:rPr lang="en-US" noProof="0" smtClean="0"/>
              <a:t>Click to edit Master subtitle style</a:t>
            </a:r>
            <a:endParaRPr lang="en-GB" noProof="0" smtClean="0"/>
          </a:p>
        </p:txBody>
      </p:sp>
    </p:spTree>
    <p:extLst>
      <p:ext uri="{BB962C8B-B14F-4D97-AF65-F5344CB8AC3E}">
        <p14:creationId xmlns:p14="http://schemas.microsoft.com/office/powerpoint/2010/main" xmlns="" val="32581595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257921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688563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00200"/>
            <a:ext cx="3800475" cy="433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91075" y="1600200"/>
            <a:ext cx="3802063" cy="433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607986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4765445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16110850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255322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740696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79738098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10002164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6209060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4163" y="153988"/>
            <a:ext cx="1958975" cy="5776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7238" y="153988"/>
            <a:ext cx="5724525" cy="5776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848016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57238" y="153988"/>
            <a:ext cx="7754937" cy="8540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1600200"/>
            <a:ext cx="7754938" cy="4330700"/>
          </a:xfrm>
        </p:spPr>
        <p:txBody>
          <a:bodyPr/>
          <a:lstStyle/>
          <a:p>
            <a:pPr lvl="0"/>
            <a:r>
              <a:rPr lang="en-US" noProof="0" smtClean="0"/>
              <a:t>Click icon to add table</a:t>
            </a:r>
          </a:p>
        </p:txBody>
      </p:sp>
    </p:spTree>
    <p:extLst>
      <p:ext uri="{BB962C8B-B14F-4D97-AF65-F5344CB8AC3E}">
        <p14:creationId xmlns:p14="http://schemas.microsoft.com/office/powerpoint/2010/main" xmlns="" val="37128365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57238" y="153988"/>
            <a:ext cx="7754937" cy="8540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838200" y="1600200"/>
            <a:ext cx="7754938" cy="4330700"/>
          </a:xfrm>
        </p:spPr>
        <p:txBody>
          <a:bodyPr/>
          <a:lstStyle/>
          <a:p>
            <a:pPr lvl="0"/>
            <a:r>
              <a:rPr lang="en-US" noProof="0" smtClean="0"/>
              <a:t>Click icon to add chart</a:t>
            </a:r>
          </a:p>
        </p:txBody>
      </p:sp>
    </p:spTree>
    <p:extLst>
      <p:ext uri="{BB962C8B-B14F-4D97-AF65-F5344CB8AC3E}">
        <p14:creationId xmlns:p14="http://schemas.microsoft.com/office/powerpoint/2010/main" xmlns="" val="5606220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hitelayerswblue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800" y="52388"/>
            <a:ext cx="9042400" cy="671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Line 3"/>
          <p:cNvSpPr>
            <a:spLocks noChangeShapeType="1"/>
          </p:cNvSpPr>
          <p:nvPr/>
        </p:nvSpPr>
        <p:spPr bwMode="auto">
          <a:xfrm>
            <a:off x="685800" y="5257800"/>
            <a:ext cx="5230813" cy="0"/>
          </a:xfrm>
          <a:prstGeom prst="line">
            <a:avLst/>
          </a:prstGeom>
          <a:noFill/>
          <a:ln w="12700">
            <a:solidFill>
              <a:srgbClr val="0067C5"/>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 name="Line 6"/>
          <p:cNvSpPr>
            <a:spLocks noChangeShapeType="1"/>
          </p:cNvSpPr>
          <p:nvPr/>
        </p:nvSpPr>
        <p:spPr bwMode="auto">
          <a:xfrm>
            <a:off x="685800" y="5257800"/>
            <a:ext cx="5267325" cy="0"/>
          </a:xfrm>
          <a:prstGeom prst="line">
            <a:avLst/>
          </a:prstGeom>
          <a:noFill/>
          <a:ln w="12700">
            <a:solidFill>
              <a:srgbClr val="0067C5"/>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5716" name="Rectangle 4"/>
          <p:cNvSpPr>
            <a:spLocks noGrp="1" noChangeArrowheads="1"/>
          </p:cNvSpPr>
          <p:nvPr>
            <p:ph type="ctrTitle" sz="quarter"/>
          </p:nvPr>
        </p:nvSpPr>
        <p:spPr>
          <a:xfrm>
            <a:off x="611188" y="4270375"/>
            <a:ext cx="5341937" cy="992188"/>
          </a:xfrm>
        </p:spPr>
        <p:txBody>
          <a:bodyPr/>
          <a:lstStyle>
            <a:lvl1pPr>
              <a:defRPr sz="2800">
                <a:solidFill>
                  <a:srgbClr val="0079C1"/>
                </a:solidFill>
              </a:defRPr>
            </a:lvl1pPr>
          </a:lstStyle>
          <a:p>
            <a:pPr lvl="0"/>
            <a:r>
              <a:rPr lang="en-US" noProof="0" smtClean="0"/>
              <a:t>Click to edit Master title style</a:t>
            </a:r>
            <a:endParaRPr lang="en-GB" noProof="0" smtClean="0"/>
          </a:p>
        </p:txBody>
      </p:sp>
      <p:sp>
        <p:nvSpPr>
          <p:cNvPr id="115717" name="Rectangle 5"/>
          <p:cNvSpPr>
            <a:spLocks noGrp="1" noChangeArrowheads="1"/>
          </p:cNvSpPr>
          <p:nvPr>
            <p:ph type="subTitle" sz="quarter" idx="1"/>
          </p:nvPr>
        </p:nvSpPr>
        <p:spPr>
          <a:xfrm>
            <a:off x="611188" y="5410200"/>
            <a:ext cx="5305425" cy="404813"/>
          </a:xfrm>
        </p:spPr>
        <p:txBody>
          <a:bodyPr/>
          <a:lstStyle>
            <a:lvl1pPr eaLnBrk="0" hangingPunct="0">
              <a:spcBef>
                <a:spcPct val="50000"/>
              </a:spcBef>
              <a:buClr>
                <a:schemeClr val="bg1"/>
              </a:buClr>
              <a:defRPr/>
            </a:lvl1pPr>
          </a:lstStyle>
          <a:p>
            <a:pPr lvl="0"/>
            <a:r>
              <a:rPr lang="en-US" noProof="0" smtClean="0"/>
              <a:t>Click to edit Master subtitle style</a:t>
            </a:r>
            <a:endParaRPr lang="en-GB" noProof="0" smtClean="0"/>
          </a:p>
        </p:txBody>
      </p:sp>
    </p:spTree>
    <p:extLst>
      <p:ext uri="{BB962C8B-B14F-4D97-AF65-F5344CB8AC3E}">
        <p14:creationId xmlns:p14="http://schemas.microsoft.com/office/powerpoint/2010/main" xmlns="" val="32193738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6520306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39865203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00200"/>
            <a:ext cx="3800475" cy="433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91075" y="1600200"/>
            <a:ext cx="3802063" cy="433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270601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307135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8434679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8440787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6073511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419292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5605216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73810959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4163" y="153988"/>
            <a:ext cx="1958975" cy="5776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7238" y="153988"/>
            <a:ext cx="5724525" cy="5776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5721527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57238" y="153988"/>
            <a:ext cx="7754937" cy="8540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1600200"/>
            <a:ext cx="7754938" cy="4330700"/>
          </a:xfrm>
        </p:spPr>
        <p:txBody>
          <a:bodyPr/>
          <a:lstStyle/>
          <a:p>
            <a:pPr lvl="0"/>
            <a:r>
              <a:rPr lang="en-US" noProof="0" smtClean="0"/>
              <a:t>Click icon to add table</a:t>
            </a:r>
          </a:p>
        </p:txBody>
      </p:sp>
    </p:spTree>
    <p:extLst>
      <p:ext uri="{BB962C8B-B14F-4D97-AF65-F5344CB8AC3E}">
        <p14:creationId xmlns:p14="http://schemas.microsoft.com/office/powerpoint/2010/main" xmlns="" val="42431980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57238" y="153988"/>
            <a:ext cx="7754937" cy="8540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838200" y="1600200"/>
            <a:ext cx="7754938" cy="4330700"/>
          </a:xfrm>
        </p:spPr>
        <p:txBody>
          <a:bodyPr/>
          <a:lstStyle/>
          <a:p>
            <a:pPr lvl="0"/>
            <a:r>
              <a:rPr lang="en-US" noProof="0" smtClean="0"/>
              <a:t>Click icon to add chart</a:t>
            </a:r>
          </a:p>
        </p:txBody>
      </p:sp>
    </p:spTree>
    <p:extLst>
      <p:ext uri="{BB962C8B-B14F-4D97-AF65-F5344CB8AC3E}">
        <p14:creationId xmlns:p14="http://schemas.microsoft.com/office/powerpoint/2010/main" xmlns="" val="417700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7238" y="1568450"/>
            <a:ext cx="3800475" cy="433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0113" y="1568450"/>
            <a:ext cx="3802062" cy="433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274592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432656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1265397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149327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301850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631835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9"/>
          <p:cNvSpPr txBox="1">
            <a:spLocks noChangeArrowheads="1"/>
          </p:cNvSpPr>
          <p:nvPr/>
        </p:nvSpPr>
        <p:spPr bwMode="auto">
          <a:xfrm>
            <a:off x="8610600" y="6400800"/>
            <a:ext cx="5334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1" charset="-128"/>
              </a:defRPr>
            </a:lvl1pPr>
            <a:lvl2pPr marL="742950" indent="-285750" eaLnBrk="0" hangingPunct="0">
              <a:defRPr>
                <a:solidFill>
                  <a:schemeClr val="tx1"/>
                </a:solidFill>
                <a:latin typeface="Arial" charset="0"/>
                <a:ea typeface="ＭＳ Ｐゴシック" pitchFamily="1" charset="-128"/>
              </a:defRPr>
            </a:lvl2pPr>
            <a:lvl3pPr marL="1143000" indent="-228600" eaLnBrk="0" hangingPunct="0">
              <a:defRPr>
                <a:solidFill>
                  <a:schemeClr val="tx1"/>
                </a:solidFill>
                <a:latin typeface="Arial" charset="0"/>
                <a:ea typeface="ＭＳ Ｐゴシック" pitchFamily="1" charset="-128"/>
              </a:defRPr>
            </a:lvl3pPr>
            <a:lvl4pPr marL="1600200" indent="-228600" eaLnBrk="0" hangingPunct="0">
              <a:defRPr>
                <a:solidFill>
                  <a:schemeClr val="tx1"/>
                </a:solidFill>
                <a:latin typeface="Arial" charset="0"/>
                <a:ea typeface="ＭＳ Ｐゴシック" pitchFamily="1" charset="-128"/>
              </a:defRPr>
            </a:lvl4pPr>
            <a:lvl5pPr marL="2057400" indent="-228600" eaLnBrk="0" hangingPunct="0">
              <a:defRPr>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 charset="-128"/>
              </a:defRPr>
            </a:lvl9pPr>
          </a:lstStyle>
          <a:p>
            <a:pPr>
              <a:spcBef>
                <a:spcPct val="50000"/>
              </a:spcBef>
              <a:defRPr/>
            </a:pPr>
            <a:fld id="{74677375-A3AE-4F1B-B897-B814734255AB}" type="slidenum">
              <a:rPr lang="en-GB" sz="1000" smtClean="0"/>
              <a:pPr>
                <a:spcBef>
                  <a:spcPct val="50000"/>
                </a:spcBef>
                <a:defRPr/>
              </a:pPr>
              <a:t>‹#›</a:t>
            </a:fld>
            <a:endParaRPr lang="en-GB" sz="1000" smtClean="0"/>
          </a:p>
        </p:txBody>
      </p:sp>
      <p:sp>
        <p:nvSpPr>
          <p:cNvPr id="1027" name="Line 10"/>
          <p:cNvSpPr>
            <a:spLocks noChangeShapeType="1"/>
          </p:cNvSpPr>
          <p:nvPr/>
        </p:nvSpPr>
        <p:spPr bwMode="auto">
          <a:xfrm flipV="1">
            <a:off x="120650" y="1008063"/>
            <a:ext cx="8915400" cy="0"/>
          </a:xfrm>
          <a:prstGeom prst="line">
            <a:avLst/>
          </a:prstGeom>
          <a:noFill/>
          <a:ln w="12700">
            <a:solidFill>
              <a:srgbClr val="0066C4"/>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8" name="AutoShape 13"/>
          <p:cNvSpPr>
            <a:spLocks noChangeArrowheads="1"/>
          </p:cNvSpPr>
          <p:nvPr/>
        </p:nvSpPr>
        <p:spPr bwMode="auto">
          <a:xfrm>
            <a:off x="120650" y="128588"/>
            <a:ext cx="8915400" cy="6629400"/>
          </a:xfrm>
          <a:prstGeom prst="roundRect">
            <a:avLst>
              <a:gd name="adj" fmla="val 3398"/>
            </a:avLst>
          </a:prstGeom>
          <a:noFill/>
          <a:ln w="12700">
            <a:solidFill>
              <a:srgbClr val="0067C5"/>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029" name="Rectangle 14"/>
          <p:cNvSpPr>
            <a:spLocks noGrp="1" noChangeArrowheads="1"/>
          </p:cNvSpPr>
          <p:nvPr>
            <p:ph type="title"/>
          </p:nvPr>
        </p:nvSpPr>
        <p:spPr bwMode="auto">
          <a:xfrm>
            <a:off x="757238" y="153988"/>
            <a:ext cx="775493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30" name="Rectangle 15"/>
          <p:cNvSpPr>
            <a:spLocks noGrp="1" noChangeArrowheads="1"/>
          </p:cNvSpPr>
          <p:nvPr>
            <p:ph type="body" idx="1"/>
          </p:nvPr>
        </p:nvSpPr>
        <p:spPr bwMode="auto">
          <a:xfrm>
            <a:off x="757238" y="1568450"/>
            <a:ext cx="7754937" cy="433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stylesbbbbbbbbbbbbbbbbbbbbbbbbbbbbbbbbbbbbbbbbbbbbbbbbbb</a:t>
            </a:r>
          </a:p>
          <a:p>
            <a:pPr lvl="1"/>
            <a:r>
              <a:rPr lang="en-GB" smtClean="0"/>
              <a:t>Second level</a:t>
            </a:r>
          </a:p>
          <a:p>
            <a:pPr lvl="2"/>
            <a:r>
              <a:rPr lang="en-GB" smtClean="0"/>
              <a:t>Third level</a:t>
            </a:r>
          </a:p>
          <a:p>
            <a:pPr lvl="3"/>
            <a:r>
              <a:rPr lang="en-GB" smtClean="0"/>
              <a:t>Fourth level</a:t>
            </a: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ea typeface="ＭＳ Ｐゴシック" pitchFamily="1" charset="-128"/>
        </a:defRPr>
      </a:lvl2pPr>
      <a:lvl3pPr algn="l" rtl="0" eaLnBrk="1" fontAlgn="base" hangingPunct="1">
        <a:spcBef>
          <a:spcPct val="0"/>
        </a:spcBef>
        <a:spcAft>
          <a:spcPct val="0"/>
        </a:spcAft>
        <a:defRPr sz="2400">
          <a:solidFill>
            <a:schemeClr val="tx2"/>
          </a:solidFill>
          <a:latin typeface="Arial" charset="0"/>
          <a:ea typeface="ＭＳ Ｐゴシック" pitchFamily="1" charset="-128"/>
        </a:defRPr>
      </a:lvl3pPr>
      <a:lvl4pPr algn="l" rtl="0" eaLnBrk="1" fontAlgn="base" hangingPunct="1">
        <a:spcBef>
          <a:spcPct val="0"/>
        </a:spcBef>
        <a:spcAft>
          <a:spcPct val="0"/>
        </a:spcAft>
        <a:defRPr sz="2400">
          <a:solidFill>
            <a:schemeClr val="tx2"/>
          </a:solidFill>
          <a:latin typeface="Arial" charset="0"/>
          <a:ea typeface="ＭＳ Ｐゴシック" pitchFamily="1" charset="-128"/>
        </a:defRPr>
      </a:lvl4pPr>
      <a:lvl5pPr algn="l" rtl="0" eaLnBrk="1" fontAlgn="base" hangingPunct="1">
        <a:spcBef>
          <a:spcPct val="0"/>
        </a:spcBef>
        <a:spcAft>
          <a:spcPct val="0"/>
        </a:spcAft>
        <a:defRPr sz="2400">
          <a:solidFill>
            <a:schemeClr val="tx2"/>
          </a:solidFill>
          <a:latin typeface="Arial" charset="0"/>
          <a:ea typeface="ＭＳ Ｐゴシック" pitchFamily="1" charset="-128"/>
        </a:defRPr>
      </a:lvl5pPr>
      <a:lvl6pPr marL="457200" algn="l" rtl="0" eaLnBrk="1" fontAlgn="base" hangingPunct="1">
        <a:spcBef>
          <a:spcPct val="0"/>
        </a:spcBef>
        <a:spcAft>
          <a:spcPct val="0"/>
        </a:spcAft>
        <a:defRPr sz="2400">
          <a:solidFill>
            <a:schemeClr val="tx2"/>
          </a:solidFill>
          <a:latin typeface="Arial" charset="0"/>
          <a:ea typeface="ＭＳ Ｐゴシック" pitchFamily="1" charset="-128"/>
        </a:defRPr>
      </a:lvl6pPr>
      <a:lvl7pPr marL="914400" algn="l" rtl="0" eaLnBrk="1" fontAlgn="base" hangingPunct="1">
        <a:spcBef>
          <a:spcPct val="0"/>
        </a:spcBef>
        <a:spcAft>
          <a:spcPct val="0"/>
        </a:spcAft>
        <a:defRPr sz="2400">
          <a:solidFill>
            <a:schemeClr val="tx2"/>
          </a:solidFill>
          <a:latin typeface="Arial" charset="0"/>
          <a:ea typeface="ＭＳ Ｐゴシック" pitchFamily="1" charset="-128"/>
        </a:defRPr>
      </a:lvl7pPr>
      <a:lvl8pPr marL="1371600" algn="l" rtl="0" eaLnBrk="1" fontAlgn="base" hangingPunct="1">
        <a:spcBef>
          <a:spcPct val="0"/>
        </a:spcBef>
        <a:spcAft>
          <a:spcPct val="0"/>
        </a:spcAft>
        <a:defRPr sz="2400">
          <a:solidFill>
            <a:schemeClr val="tx2"/>
          </a:solidFill>
          <a:latin typeface="Arial" charset="0"/>
          <a:ea typeface="ＭＳ Ｐゴシック" pitchFamily="1" charset="-128"/>
        </a:defRPr>
      </a:lvl8pPr>
      <a:lvl9pPr marL="1828800" algn="l" rtl="0" eaLnBrk="1" fontAlgn="base" hangingPunct="1">
        <a:spcBef>
          <a:spcPct val="0"/>
        </a:spcBef>
        <a:spcAft>
          <a:spcPct val="0"/>
        </a:spcAft>
        <a:defRPr sz="2400">
          <a:solidFill>
            <a:schemeClr val="tx2"/>
          </a:solidFill>
          <a:latin typeface="Arial" charset="0"/>
          <a:ea typeface="ＭＳ Ｐゴシック" pitchFamily="1" charset="-128"/>
        </a:defRPr>
      </a:lvl9pPr>
    </p:titleStyle>
    <p:bodyStyle>
      <a:lvl1pPr marL="342900" indent="-3429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cs typeface="+mn-cs"/>
        </a:defRPr>
      </a:lvl1pPr>
      <a:lvl2pPr marL="400050" indent="-285750" algn="l" rtl="0" eaLnBrk="1" fontAlgn="base" hangingPunct="1">
        <a:lnSpc>
          <a:spcPct val="115000"/>
        </a:lnSpc>
        <a:spcBef>
          <a:spcPct val="100000"/>
        </a:spcBef>
        <a:spcAft>
          <a:spcPct val="0"/>
        </a:spcAft>
        <a:buClr>
          <a:srgbClr val="0079C1"/>
        </a:buClr>
        <a:buSzPct val="115000"/>
        <a:buFont typeface="Wingdings" pitchFamily="2" charset="2"/>
        <a:buChar char="w"/>
        <a:defRPr sz="1600">
          <a:solidFill>
            <a:schemeClr val="tx1"/>
          </a:solidFill>
          <a:latin typeface="+mn-lt"/>
          <a:ea typeface="+mn-ea"/>
        </a:defRPr>
      </a:lvl2pPr>
      <a:lvl3pPr marL="738188" indent="-223838" algn="l" rtl="0" eaLnBrk="1" fontAlgn="base" hangingPunct="1">
        <a:spcBef>
          <a:spcPct val="30000"/>
        </a:spcBef>
        <a:spcAft>
          <a:spcPct val="0"/>
        </a:spcAft>
        <a:buClr>
          <a:srgbClr val="0079C1"/>
        </a:buClr>
        <a:buFont typeface="Arial" charset="0"/>
        <a:buChar char=""/>
        <a:defRPr sz="1400">
          <a:solidFill>
            <a:schemeClr val="tx1"/>
          </a:solidFill>
          <a:latin typeface="+mn-lt"/>
          <a:ea typeface="+mn-ea"/>
        </a:defRPr>
      </a:lvl3pPr>
      <a:lvl4pPr marL="1030288" indent="-177800" algn="l" rtl="0" eaLnBrk="1" fontAlgn="base" hangingPunct="1">
        <a:spcBef>
          <a:spcPct val="30000"/>
        </a:spcBef>
        <a:spcAft>
          <a:spcPct val="0"/>
        </a:spcAft>
        <a:buClr>
          <a:srgbClr val="0079C1"/>
        </a:buClr>
        <a:buFont typeface="Wingdings" pitchFamily="2" charset="2"/>
        <a:buChar char="§"/>
        <a:defRPr sz="1200">
          <a:solidFill>
            <a:schemeClr val="tx1"/>
          </a:solidFill>
          <a:latin typeface="+mn-lt"/>
          <a:ea typeface="+mn-ea"/>
        </a:defRPr>
      </a:lvl4pPr>
      <a:lvl5pPr marL="20574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5pPr>
      <a:lvl6pPr marL="25146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6pPr>
      <a:lvl7pPr marL="29718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7pPr>
      <a:lvl8pPr marL="34290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8pPr>
      <a:lvl9pPr marL="38862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3"/>
          <p:cNvSpPr>
            <a:spLocks noChangeShapeType="1"/>
          </p:cNvSpPr>
          <p:nvPr/>
        </p:nvSpPr>
        <p:spPr bwMode="auto">
          <a:xfrm flipV="1">
            <a:off x="120650" y="1008063"/>
            <a:ext cx="8915400" cy="0"/>
          </a:xfrm>
          <a:prstGeom prst="line">
            <a:avLst/>
          </a:prstGeom>
          <a:noFill/>
          <a:ln w="12700">
            <a:solidFill>
              <a:srgbClr val="0066C4"/>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1" name="AutoShape 4"/>
          <p:cNvSpPr>
            <a:spLocks noChangeArrowheads="1"/>
          </p:cNvSpPr>
          <p:nvPr/>
        </p:nvSpPr>
        <p:spPr bwMode="auto">
          <a:xfrm>
            <a:off x="120650" y="128588"/>
            <a:ext cx="8915400" cy="6629400"/>
          </a:xfrm>
          <a:prstGeom prst="roundRect">
            <a:avLst>
              <a:gd name="adj" fmla="val 3398"/>
            </a:avLst>
          </a:prstGeom>
          <a:noFill/>
          <a:ln w="12700">
            <a:solidFill>
              <a:srgbClr val="0067C5"/>
            </a:solidFill>
            <a:round/>
            <a:headEnd/>
            <a:tailEnd/>
          </a:ln>
          <a:extLst>
            <a:ext uri="{909E8E84-426E-40DD-AFC4-6F175D3DCCD1}">
              <a14:hiddenFill xmlns:a14="http://schemas.microsoft.com/office/drawing/2010/main" xmlns="">
                <a:solidFill>
                  <a:schemeClr val="accent1"/>
                </a:solidFill>
              </a14:hiddenFill>
            </a:ext>
          </a:extLst>
        </p:spPr>
        <p:txBody>
          <a:bodyPr wrap="none" anchor="ctr"/>
          <a:lstStyle/>
          <a:p>
            <a:pPr eaLnBrk="0" hangingPunct="0"/>
            <a:endParaRPr lang="en-US">
              <a:solidFill>
                <a:srgbClr val="000000"/>
              </a:solidFill>
            </a:endParaRPr>
          </a:p>
        </p:txBody>
      </p:sp>
      <p:sp>
        <p:nvSpPr>
          <p:cNvPr id="2052" name="Rectangle 5"/>
          <p:cNvSpPr>
            <a:spLocks noGrp="1" noChangeArrowheads="1"/>
          </p:cNvSpPr>
          <p:nvPr>
            <p:ph type="title"/>
          </p:nvPr>
        </p:nvSpPr>
        <p:spPr bwMode="auto">
          <a:xfrm>
            <a:off x="757238" y="153988"/>
            <a:ext cx="7754937" cy="854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053" name="Rectangle 6"/>
          <p:cNvSpPr>
            <a:spLocks noGrp="1" noChangeArrowheads="1"/>
          </p:cNvSpPr>
          <p:nvPr>
            <p:ph type="body" idx="1"/>
          </p:nvPr>
        </p:nvSpPr>
        <p:spPr bwMode="auto">
          <a:xfrm>
            <a:off x="838200" y="1600200"/>
            <a:ext cx="7754938" cy="4330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stylesbbbbbbbbbbbbbbbbbbbbbbbbbbbbbbbbbbbbbbbbbbbbbbbbbb</a:t>
            </a:r>
          </a:p>
          <a:p>
            <a:pPr lvl="1"/>
            <a:r>
              <a:rPr lang="en-GB" smtClean="0"/>
              <a:t>Second level</a:t>
            </a:r>
          </a:p>
          <a:p>
            <a:pPr lvl="2"/>
            <a:r>
              <a:rPr lang="en-GB" smtClean="0"/>
              <a:t>Third level</a:t>
            </a:r>
          </a:p>
          <a:p>
            <a:pPr lvl="3"/>
            <a:r>
              <a:rPr lang="en-GB" smtClean="0"/>
              <a:t>Fourth level</a:t>
            </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ea typeface="ＭＳ Ｐゴシック" pitchFamily="1" charset="-128"/>
        </a:defRPr>
      </a:lvl2pPr>
      <a:lvl3pPr algn="l" rtl="0" eaLnBrk="1" fontAlgn="base" hangingPunct="1">
        <a:spcBef>
          <a:spcPct val="0"/>
        </a:spcBef>
        <a:spcAft>
          <a:spcPct val="0"/>
        </a:spcAft>
        <a:defRPr sz="2400">
          <a:solidFill>
            <a:schemeClr val="tx2"/>
          </a:solidFill>
          <a:latin typeface="Arial" charset="0"/>
          <a:ea typeface="ＭＳ Ｐゴシック" pitchFamily="1" charset="-128"/>
        </a:defRPr>
      </a:lvl3pPr>
      <a:lvl4pPr algn="l" rtl="0" eaLnBrk="1" fontAlgn="base" hangingPunct="1">
        <a:spcBef>
          <a:spcPct val="0"/>
        </a:spcBef>
        <a:spcAft>
          <a:spcPct val="0"/>
        </a:spcAft>
        <a:defRPr sz="2400">
          <a:solidFill>
            <a:schemeClr val="tx2"/>
          </a:solidFill>
          <a:latin typeface="Arial" charset="0"/>
          <a:ea typeface="ＭＳ Ｐゴシック" pitchFamily="1" charset="-128"/>
        </a:defRPr>
      </a:lvl4pPr>
      <a:lvl5pPr algn="l" rtl="0" eaLnBrk="1" fontAlgn="base" hangingPunct="1">
        <a:spcBef>
          <a:spcPct val="0"/>
        </a:spcBef>
        <a:spcAft>
          <a:spcPct val="0"/>
        </a:spcAft>
        <a:defRPr sz="2400">
          <a:solidFill>
            <a:schemeClr val="tx2"/>
          </a:solidFill>
          <a:latin typeface="Arial" charset="0"/>
          <a:ea typeface="ＭＳ Ｐゴシック" pitchFamily="1" charset="-128"/>
        </a:defRPr>
      </a:lvl5pPr>
      <a:lvl6pPr marL="457200" algn="l" rtl="0" eaLnBrk="1" fontAlgn="base" hangingPunct="1">
        <a:spcBef>
          <a:spcPct val="0"/>
        </a:spcBef>
        <a:spcAft>
          <a:spcPct val="0"/>
        </a:spcAft>
        <a:defRPr sz="2400">
          <a:solidFill>
            <a:schemeClr val="tx2"/>
          </a:solidFill>
          <a:latin typeface="Arial" charset="0"/>
          <a:ea typeface="ＭＳ Ｐゴシック" pitchFamily="1" charset="-128"/>
        </a:defRPr>
      </a:lvl6pPr>
      <a:lvl7pPr marL="914400" algn="l" rtl="0" eaLnBrk="1" fontAlgn="base" hangingPunct="1">
        <a:spcBef>
          <a:spcPct val="0"/>
        </a:spcBef>
        <a:spcAft>
          <a:spcPct val="0"/>
        </a:spcAft>
        <a:defRPr sz="2400">
          <a:solidFill>
            <a:schemeClr val="tx2"/>
          </a:solidFill>
          <a:latin typeface="Arial" charset="0"/>
          <a:ea typeface="ＭＳ Ｐゴシック" pitchFamily="1" charset="-128"/>
        </a:defRPr>
      </a:lvl7pPr>
      <a:lvl8pPr marL="1371600" algn="l" rtl="0" eaLnBrk="1" fontAlgn="base" hangingPunct="1">
        <a:spcBef>
          <a:spcPct val="0"/>
        </a:spcBef>
        <a:spcAft>
          <a:spcPct val="0"/>
        </a:spcAft>
        <a:defRPr sz="2400">
          <a:solidFill>
            <a:schemeClr val="tx2"/>
          </a:solidFill>
          <a:latin typeface="Arial" charset="0"/>
          <a:ea typeface="ＭＳ Ｐゴシック" pitchFamily="1" charset="-128"/>
        </a:defRPr>
      </a:lvl8pPr>
      <a:lvl9pPr marL="1828800" algn="l" rtl="0" eaLnBrk="1" fontAlgn="base" hangingPunct="1">
        <a:spcBef>
          <a:spcPct val="0"/>
        </a:spcBef>
        <a:spcAft>
          <a:spcPct val="0"/>
        </a:spcAft>
        <a:defRPr sz="2400">
          <a:solidFill>
            <a:schemeClr val="tx2"/>
          </a:solidFill>
          <a:latin typeface="Arial" charset="0"/>
          <a:ea typeface="ＭＳ Ｐゴシック" pitchFamily="1" charset="-128"/>
        </a:defRPr>
      </a:lvl9pPr>
    </p:titleStyle>
    <p:bodyStyle>
      <a:lvl1pPr marL="342900" indent="-3429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cs typeface="+mn-cs"/>
        </a:defRPr>
      </a:lvl1pPr>
      <a:lvl2pPr marL="400050" indent="-285750" algn="l" rtl="0" eaLnBrk="1" fontAlgn="base" hangingPunct="1">
        <a:lnSpc>
          <a:spcPct val="115000"/>
        </a:lnSpc>
        <a:spcBef>
          <a:spcPct val="100000"/>
        </a:spcBef>
        <a:spcAft>
          <a:spcPct val="0"/>
        </a:spcAft>
        <a:buClr>
          <a:srgbClr val="0079C1"/>
        </a:buClr>
        <a:buFont typeface="Arial" charset="0"/>
        <a:buChar char="●"/>
        <a:defRPr sz="1600">
          <a:solidFill>
            <a:srgbClr val="0079C1"/>
          </a:solidFill>
          <a:latin typeface="+mn-lt"/>
          <a:ea typeface="+mn-ea"/>
        </a:defRPr>
      </a:lvl2pPr>
      <a:lvl3pPr marL="738188" indent="-223838" algn="l" rtl="0" eaLnBrk="1" fontAlgn="base" hangingPunct="1">
        <a:spcBef>
          <a:spcPct val="30000"/>
        </a:spcBef>
        <a:spcAft>
          <a:spcPct val="0"/>
        </a:spcAft>
        <a:buClr>
          <a:srgbClr val="0079C1"/>
        </a:buClr>
        <a:buFont typeface="Arial" charset="0"/>
        <a:buChar char="●"/>
        <a:defRPr sz="1400">
          <a:solidFill>
            <a:srgbClr val="0079C1"/>
          </a:solidFill>
          <a:latin typeface="+mn-lt"/>
          <a:ea typeface="+mn-ea"/>
        </a:defRPr>
      </a:lvl3pPr>
      <a:lvl4pPr marL="1030288" indent="-177800" algn="l" rtl="0" eaLnBrk="1" fontAlgn="base" hangingPunct="1">
        <a:spcBef>
          <a:spcPct val="30000"/>
        </a:spcBef>
        <a:spcAft>
          <a:spcPct val="0"/>
        </a:spcAft>
        <a:buClr>
          <a:srgbClr val="0079C1"/>
        </a:buClr>
        <a:buFont typeface="Arial" charset="0"/>
        <a:buChar char="●"/>
        <a:defRPr sz="1200">
          <a:solidFill>
            <a:srgbClr val="0079C1"/>
          </a:solidFill>
          <a:latin typeface="+mn-lt"/>
          <a:ea typeface="+mn-ea"/>
        </a:defRPr>
      </a:lvl4pPr>
      <a:lvl5pPr marL="20574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5pPr>
      <a:lvl6pPr marL="25146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6pPr>
      <a:lvl7pPr marL="29718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7pPr>
      <a:lvl8pPr marL="34290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8pPr>
      <a:lvl9pPr marL="38862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Line 3"/>
          <p:cNvSpPr>
            <a:spLocks noChangeShapeType="1"/>
          </p:cNvSpPr>
          <p:nvPr/>
        </p:nvSpPr>
        <p:spPr bwMode="auto">
          <a:xfrm flipV="1">
            <a:off x="120650" y="1008063"/>
            <a:ext cx="8915400" cy="0"/>
          </a:xfrm>
          <a:prstGeom prst="line">
            <a:avLst/>
          </a:prstGeom>
          <a:noFill/>
          <a:ln w="12700">
            <a:solidFill>
              <a:srgbClr val="0066C4"/>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5" name="AutoShape 4"/>
          <p:cNvSpPr>
            <a:spLocks noChangeArrowheads="1"/>
          </p:cNvSpPr>
          <p:nvPr/>
        </p:nvSpPr>
        <p:spPr bwMode="auto">
          <a:xfrm>
            <a:off x="120650" y="128588"/>
            <a:ext cx="8915400" cy="6629400"/>
          </a:xfrm>
          <a:prstGeom prst="roundRect">
            <a:avLst>
              <a:gd name="adj" fmla="val 3398"/>
            </a:avLst>
          </a:prstGeom>
          <a:noFill/>
          <a:ln w="12700">
            <a:solidFill>
              <a:srgbClr val="0067C5"/>
            </a:solidFill>
            <a:round/>
            <a:headEnd/>
            <a:tailEnd/>
          </a:ln>
          <a:extLst>
            <a:ext uri="{909E8E84-426E-40DD-AFC4-6F175D3DCCD1}">
              <a14:hiddenFill xmlns:a14="http://schemas.microsoft.com/office/drawing/2010/main" xmlns="">
                <a:solidFill>
                  <a:schemeClr val="accent1"/>
                </a:solidFill>
              </a14:hiddenFill>
            </a:ext>
          </a:extLst>
        </p:spPr>
        <p:txBody>
          <a:bodyPr wrap="none" anchor="ctr"/>
          <a:lstStyle/>
          <a:p>
            <a:pPr eaLnBrk="0" hangingPunct="0"/>
            <a:endParaRPr lang="en-US">
              <a:solidFill>
                <a:srgbClr val="000000"/>
              </a:solidFill>
            </a:endParaRPr>
          </a:p>
        </p:txBody>
      </p:sp>
      <p:sp>
        <p:nvSpPr>
          <p:cNvPr id="3076" name="Rectangle 5"/>
          <p:cNvSpPr>
            <a:spLocks noGrp="1" noChangeArrowheads="1"/>
          </p:cNvSpPr>
          <p:nvPr>
            <p:ph type="title"/>
          </p:nvPr>
        </p:nvSpPr>
        <p:spPr bwMode="auto">
          <a:xfrm>
            <a:off x="757238" y="153988"/>
            <a:ext cx="7754937" cy="854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3077" name="Rectangle 6"/>
          <p:cNvSpPr>
            <a:spLocks noGrp="1" noChangeArrowheads="1"/>
          </p:cNvSpPr>
          <p:nvPr>
            <p:ph type="body" idx="1"/>
          </p:nvPr>
        </p:nvSpPr>
        <p:spPr bwMode="auto">
          <a:xfrm>
            <a:off x="838200" y="1600200"/>
            <a:ext cx="7754938" cy="4330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stylesbbbbbbbbbbbbbbbbbbbbbbbbbbbbbbbbbbbbbbbbbbbbbbbbbb</a:t>
            </a:r>
          </a:p>
          <a:p>
            <a:pPr lvl="1"/>
            <a:r>
              <a:rPr lang="en-GB" smtClean="0"/>
              <a:t>Second level</a:t>
            </a:r>
          </a:p>
          <a:p>
            <a:pPr lvl="2"/>
            <a:r>
              <a:rPr lang="en-GB" smtClean="0"/>
              <a:t>Third level</a:t>
            </a:r>
          </a:p>
          <a:p>
            <a:pPr lvl="3"/>
            <a:r>
              <a:rPr lang="en-GB" smtClean="0"/>
              <a:t>Fourth level</a:t>
            </a:r>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Lst>
  <p:txStyles>
    <p:title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ea typeface="ＭＳ Ｐゴシック" pitchFamily="1" charset="-128"/>
        </a:defRPr>
      </a:lvl2pPr>
      <a:lvl3pPr algn="l" rtl="0" eaLnBrk="1" fontAlgn="base" hangingPunct="1">
        <a:spcBef>
          <a:spcPct val="0"/>
        </a:spcBef>
        <a:spcAft>
          <a:spcPct val="0"/>
        </a:spcAft>
        <a:defRPr sz="2400">
          <a:solidFill>
            <a:schemeClr val="tx2"/>
          </a:solidFill>
          <a:latin typeface="Arial" charset="0"/>
          <a:ea typeface="ＭＳ Ｐゴシック" pitchFamily="1" charset="-128"/>
        </a:defRPr>
      </a:lvl3pPr>
      <a:lvl4pPr algn="l" rtl="0" eaLnBrk="1" fontAlgn="base" hangingPunct="1">
        <a:spcBef>
          <a:spcPct val="0"/>
        </a:spcBef>
        <a:spcAft>
          <a:spcPct val="0"/>
        </a:spcAft>
        <a:defRPr sz="2400">
          <a:solidFill>
            <a:schemeClr val="tx2"/>
          </a:solidFill>
          <a:latin typeface="Arial" charset="0"/>
          <a:ea typeface="ＭＳ Ｐゴシック" pitchFamily="1" charset="-128"/>
        </a:defRPr>
      </a:lvl4pPr>
      <a:lvl5pPr algn="l" rtl="0" eaLnBrk="1" fontAlgn="base" hangingPunct="1">
        <a:spcBef>
          <a:spcPct val="0"/>
        </a:spcBef>
        <a:spcAft>
          <a:spcPct val="0"/>
        </a:spcAft>
        <a:defRPr sz="2400">
          <a:solidFill>
            <a:schemeClr val="tx2"/>
          </a:solidFill>
          <a:latin typeface="Arial" charset="0"/>
          <a:ea typeface="ＭＳ Ｐゴシック" pitchFamily="1" charset="-128"/>
        </a:defRPr>
      </a:lvl5pPr>
      <a:lvl6pPr marL="457200" algn="l" rtl="0" eaLnBrk="1" fontAlgn="base" hangingPunct="1">
        <a:spcBef>
          <a:spcPct val="0"/>
        </a:spcBef>
        <a:spcAft>
          <a:spcPct val="0"/>
        </a:spcAft>
        <a:defRPr sz="2400">
          <a:solidFill>
            <a:schemeClr val="tx2"/>
          </a:solidFill>
          <a:latin typeface="Arial" charset="0"/>
          <a:ea typeface="ＭＳ Ｐゴシック" pitchFamily="1" charset="-128"/>
        </a:defRPr>
      </a:lvl6pPr>
      <a:lvl7pPr marL="914400" algn="l" rtl="0" eaLnBrk="1" fontAlgn="base" hangingPunct="1">
        <a:spcBef>
          <a:spcPct val="0"/>
        </a:spcBef>
        <a:spcAft>
          <a:spcPct val="0"/>
        </a:spcAft>
        <a:defRPr sz="2400">
          <a:solidFill>
            <a:schemeClr val="tx2"/>
          </a:solidFill>
          <a:latin typeface="Arial" charset="0"/>
          <a:ea typeface="ＭＳ Ｐゴシック" pitchFamily="1" charset="-128"/>
        </a:defRPr>
      </a:lvl7pPr>
      <a:lvl8pPr marL="1371600" algn="l" rtl="0" eaLnBrk="1" fontAlgn="base" hangingPunct="1">
        <a:spcBef>
          <a:spcPct val="0"/>
        </a:spcBef>
        <a:spcAft>
          <a:spcPct val="0"/>
        </a:spcAft>
        <a:defRPr sz="2400">
          <a:solidFill>
            <a:schemeClr val="tx2"/>
          </a:solidFill>
          <a:latin typeface="Arial" charset="0"/>
          <a:ea typeface="ＭＳ Ｐゴシック" pitchFamily="1" charset="-128"/>
        </a:defRPr>
      </a:lvl8pPr>
      <a:lvl9pPr marL="1828800" algn="l" rtl="0" eaLnBrk="1" fontAlgn="base" hangingPunct="1">
        <a:spcBef>
          <a:spcPct val="0"/>
        </a:spcBef>
        <a:spcAft>
          <a:spcPct val="0"/>
        </a:spcAft>
        <a:defRPr sz="2400">
          <a:solidFill>
            <a:schemeClr val="tx2"/>
          </a:solidFill>
          <a:latin typeface="Arial" charset="0"/>
          <a:ea typeface="ＭＳ Ｐゴシック" pitchFamily="1" charset="-128"/>
        </a:defRPr>
      </a:lvl9pPr>
    </p:titleStyle>
    <p:bodyStyle>
      <a:lvl1pPr marL="342900" indent="-3429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cs typeface="+mn-cs"/>
        </a:defRPr>
      </a:lvl1pPr>
      <a:lvl2pPr marL="400050" indent="-285750" algn="l" rtl="0" eaLnBrk="1" fontAlgn="base" hangingPunct="1">
        <a:lnSpc>
          <a:spcPct val="115000"/>
        </a:lnSpc>
        <a:spcBef>
          <a:spcPct val="100000"/>
        </a:spcBef>
        <a:spcAft>
          <a:spcPct val="0"/>
        </a:spcAft>
        <a:buClr>
          <a:srgbClr val="0079C1"/>
        </a:buClr>
        <a:buFont typeface="Arial" charset="0"/>
        <a:buChar char="●"/>
        <a:defRPr sz="1600">
          <a:solidFill>
            <a:srgbClr val="0079C1"/>
          </a:solidFill>
          <a:latin typeface="+mn-lt"/>
          <a:ea typeface="+mn-ea"/>
        </a:defRPr>
      </a:lvl2pPr>
      <a:lvl3pPr marL="738188" indent="-223838" algn="l" rtl="0" eaLnBrk="1" fontAlgn="base" hangingPunct="1">
        <a:spcBef>
          <a:spcPct val="30000"/>
        </a:spcBef>
        <a:spcAft>
          <a:spcPct val="0"/>
        </a:spcAft>
        <a:buClr>
          <a:srgbClr val="0079C1"/>
        </a:buClr>
        <a:buFont typeface="Arial" charset="0"/>
        <a:buChar char="●"/>
        <a:defRPr sz="1400">
          <a:solidFill>
            <a:srgbClr val="0079C1"/>
          </a:solidFill>
          <a:latin typeface="+mn-lt"/>
          <a:ea typeface="+mn-ea"/>
        </a:defRPr>
      </a:lvl3pPr>
      <a:lvl4pPr marL="1030288" indent="-177800" algn="l" rtl="0" eaLnBrk="1" fontAlgn="base" hangingPunct="1">
        <a:spcBef>
          <a:spcPct val="30000"/>
        </a:spcBef>
        <a:spcAft>
          <a:spcPct val="0"/>
        </a:spcAft>
        <a:buClr>
          <a:srgbClr val="0079C1"/>
        </a:buClr>
        <a:buFont typeface="Arial" charset="0"/>
        <a:buChar char="●"/>
        <a:defRPr sz="1200">
          <a:solidFill>
            <a:srgbClr val="0079C1"/>
          </a:solidFill>
          <a:latin typeface="+mn-lt"/>
          <a:ea typeface="+mn-ea"/>
        </a:defRPr>
      </a:lvl4pPr>
      <a:lvl5pPr marL="20574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5pPr>
      <a:lvl6pPr marL="25146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6pPr>
      <a:lvl7pPr marL="29718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7pPr>
      <a:lvl8pPr marL="34290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8pPr>
      <a:lvl9pPr marL="38862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4191000"/>
            <a:ext cx="7162800" cy="611188"/>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sz="2400" dirty="0"/>
              <a:t>RNS </a:t>
            </a:r>
            <a:r>
              <a:rPr lang="en-US" sz="2400" dirty="0" smtClean="0"/>
              <a:t>Rates: 2015 – 2019 PTF Forecast </a:t>
            </a:r>
            <a:endParaRPr lang="en-US" sz="2400" dirty="0"/>
          </a:p>
        </p:txBody>
      </p:sp>
      <p:sp>
        <p:nvSpPr>
          <p:cNvPr id="3" name="Subtitle 2"/>
          <p:cNvSpPr>
            <a:spLocks noGrp="1"/>
          </p:cNvSpPr>
          <p:nvPr>
            <p:ph type="subTitle" sz="quarter" idx="1"/>
          </p:nvPr>
        </p:nvSpPr>
        <p:spPr>
          <a:xfrm>
            <a:off x="685800" y="4724400"/>
            <a:ext cx="7239000" cy="1066800"/>
          </a:xfrm>
        </p:spPr>
        <p:txBody>
          <a:bodyPr>
            <a:normAutofit fontScale="62500" lnSpcReduction="20000"/>
          </a:bodyPr>
          <a:lstStyle/>
          <a:p>
            <a:r>
              <a:rPr lang="en-US" sz="1800" dirty="0" smtClean="0">
                <a:solidFill>
                  <a:schemeClr val="tx2"/>
                </a:solidFill>
              </a:rPr>
              <a:t>PTO AC – Rates Working Group – Presentation</a:t>
            </a:r>
          </a:p>
          <a:p>
            <a:r>
              <a:rPr lang="en-US" sz="1800" dirty="0" smtClean="0">
                <a:solidFill>
                  <a:schemeClr val="tx2"/>
                </a:solidFill>
              </a:rPr>
              <a:t>NEPOOL Reliability Committee/Transmission Committee – Summer Meeting</a:t>
            </a:r>
          </a:p>
          <a:p>
            <a:endParaRPr lang="en-US" sz="1800" dirty="0" smtClean="0">
              <a:solidFill>
                <a:schemeClr val="tx2"/>
              </a:solidFill>
            </a:endParaRPr>
          </a:p>
          <a:p>
            <a:r>
              <a:rPr lang="en-US" sz="1800" dirty="0" smtClean="0">
                <a:solidFill>
                  <a:schemeClr val="tx2"/>
                </a:solidFill>
              </a:rPr>
              <a:t>July  14-15, 2015</a:t>
            </a:r>
            <a:endParaRPr lang="en-US" sz="1800" dirty="0">
              <a:solidFill>
                <a:schemeClr val="tx2"/>
              </a:solidFill>
            </a:endParaRPr>
          </a:p>
        </p:txBody>
      </p:sp>
    </p:spTree>
    <p:extLst>
      <p:ext uri="{BB962C8B-B14F-4D97-AF65-F5344CB8AC3E}">
        <p14:creationId xmlns:p14="http://schemas.microsoft.com/office/powerpoint/2010/main" xmlns="" val="1139505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57238" y="153988"/>
            <a:ext cx="7754937" cy="854075"/>
          </a:xfrm>
        </p:spPr>
        <p:txBody>
          <a:bodyPr/>
          <a:lstStyle/>
          <a:p>
            <a:pPr algn="ctr" eaLnBrk="1" hangingPunct="1"/>
            <a:r>
              <a:rPr lang="en-US" b="1" dirty="0" smtClean="0"/>
              <a:t>Presentation Overview</a:t>
            </a:r>
          </a:p>
        </p:txBody>
      </p:sp>
      <p:sp>
        <p:nvSpPr>
          <p:cNvPr id="7" name="Rectangle 3"/>
          <p:cNvSpPr txBox="1">
            <a:spLocks noChangeArrowheads="1"/>
          </p:cNvSpPr>
          <p:nvPr/>
        </p:nvSpPr>
        <p:spPr bwMode="auto">
          <a:xfrm>
            <a:off x="757238" y="1279525"/>
            <a:ext cx="7754937" cy="5110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cs typeface="+mn-cs"/>
              </a:defRPr>
            </a:lvl1pPr>
            <a:lvl2pPr marL="400050" indent="-285750" algn="l" rtl="0" eaLnBrk="1" fontAlgn="base" hangingPunct="1">
              <a:lnSpc>
                <a:spcPct val="115000"/>
              </a:lnSpc>
              <a:spcBef>
                <a:spcPct val="100000"/>
              </a:spcBef>
              <a:spcAft>
                <a:spcPct val="0"/>
              </a:spcAft>
              <a:buClr>
                <a:srgbClr val="0079C1"/>
              </a:buClr>
              <a:buSzPct val="115000"/>
              <a:buFont typeface="Wingdings" pitchFamily="2" charset="2"/>
              <a:buChar char="w"/>
              <a:defRPr sz="1600">
                <a:solidFill>
                  <a:schemeClr val="tx1"/>
                </a:solidFill>
                <a:latin typeface="+mn-lt"/>
                <a:ea typeface="+mn-ea"/>
              </a:defRPr>
            </a:lvl2pPr>
            <a:lvl3pPr marL="738188" indent="-223838" algn="l" rtl="0" eaLnBrk="1" fontAlgn="base" hangingPunct="1">
              <a:spcBef>
                <a:spcPct val="30000"/>
              </a:spcBef>
              <a:spcAft>
                <a:spcPct val="0"/>
              </a:spcAft>
              <a:buClr>
                <a:srgbClr val="0079C1"/>
              </a:buClr>
              <a:buFont typeface="Arial" charset="0"/>
              <a:buChar char=""/>
              <a:defRPr sz="1400">
                <a:solidFill>
                  <a:schemeClr val="tx1"/>
                </a:solidFill>
                <a:latin typeface="+mn-lt"/>
                <a:ea typeface="+mn-ea"/>
              </a:defRPr>
            </a:lvl3pPr>
            <a:lvl4pPr marL="1030288" indent="-177800" algn="l" rtl="0" eaLnBrk="1" fontAlgn="base" hangingPunct="1">
              <a:spcBef>
                <a:spcPct val="30000"/>
              </a:spcBef>
              <a:spcAft>
                <a:spcPct val="0"/>
              </a:spcAft>
              <a:buClr>
                <a:srgbClr val="0079C1"/>
              </a:buClr>
              <a:buFont typeface="Wingdings" pitchFamily="2" charset="2"/>
              <a:buChar char="§"/>
              <a:defRPr sz="1200">
                <a:solidFill>
                  <a:schemeClr val="tx1"/>
                </a:solidFill>
                <a:latin typeface="+mn-lt"/>
                <a:ea typeface="+mn-ea"/>
              </a:defRPr>
            </a:lvl4pPr>
            <a:lvl5pPr marL="20574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5pPr>
            <a:lvl6pPr marL="25146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6pPr>
            <a:lvl7pPr marL="29718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7pPr>
            <a:lvl8pPr marL="34290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8pPr>
            <a:lvl9pPr marL="38862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9pPr>
          </a:lstStyle>
          <a:p>
            <a:pPr marL="0" indent="0">
              <a:buFont typeface="Zapf Dingbats" pitchFamily="-80" charset="2"/>
              <a:buChar char="l"/>
            </a:pPr>
            <a:r>
              <a:rPr lang="en-US" sz="1800" dirty="0" smtClean="0"/>
              <a:t> 2015 Forecast Comparison - Summary</a:t>
            </a:r>
          </a:p>
          <a:p>
            <a:pPr marL="0" indent="0">
              <a:buFont typeface="Zapf Dingbats" pitchFamily="-80" charset="2"/>
              <a:buChar char="l"/>
            </a:pPr>
            <a:r>
              <a:rPr lang="en-US" sz="1800" dirty="0" smtClean="0"/>
              <a:t> 2015 Forecast Comparison - Detail</a:t>
            </a:r>
          </a:p>
          <a:p>
            <a:pPr marL="0" indent="0">
              <a:buFont typeface="Zapf Dingbats" pitchFamily="-80" charset="2"/>
              <a:buChar char="l"/>
            </a:pPr>
            <a:r>
              <a:rPr lang="en-US" sz="1800" dirty="0" smtClean="0"/>
              <a:t> 2016 – 2019 Forecast - Disclaimer</a:t>
            </a:r>
          </a:p>
          <a:p>
            <a:pPr marL="0" indent="0">
              <a:buFont typeface="Zapf Dingbats" pitchFamily="-80" charset="2"/>
              <a:buChar char="l"/>
            </a:pPr>
            <a:r>
              <a:rPr lang="en-US" sz="1800" dirty="0" smtClean="0"/>
              <a:t> 2016 – 2019 Forecast - Summary</a:t>
            </a:r>
          </a:p>
          <a:p>
            <a:pPr marL="0" indent="0">
              <a:buFont typeface="Zapf Dingbats" pitchFamily="-80" charset="2"/>
              <a:buChar char="l"/>
            </a:pPr>
            <a:r>
              <a:rPr lang="en-US" sz="1800" dirty="0" smtClean="0"/>
              <a:t> New England RNS Rate Forecast - Summary</a:t>
            </a:r>
          </a:p>
          <a:p>
            <a:pPr marL="0" indent="0">
              <a:buFont typeface="Zapf Dingbats" pitchFamily="-80" charset="2"/>
              <a:buChar char="l"/>
            </a:pPr>
            <a:r>
              <a:rPr lang="en-US" sz="1800" dirty="0" smtClean="0"/>
              <a:t> 2016-2019 Forecast Components</a:t>
            </a:r>
          </a:p>
        </p:txBody>
      </p:sp>
      <p:sp>
        <p:nvSpPr>
          <p:cNvPr id="8" name="TextBox 7"/>
          <p:cNvSpPr txBox="1"/>
          <p:nvPr/>
        </p:nvSpPr>
        <p:spPr>
          <a:xfrm>
            <a:off x="7812088" y="1120775"/>
            <a:ext cx="839787" cy="3939540"/>
          </a:xfrm>
          <a:prstGeom prst="rect">
            <a:avLst/>
          </a:prstGeom>
          <a:noFill/>
        </p:spPr>
        <p:txBody>
          <a:bodyPr>
            <a:spAutoFit/>
          </a:bodyPr>
          <a:lstStyle/>
          <a:p>
            <a:pPr algn="ctr">
              <a:buClr>
                <a:srgbClr val="0057B5"/>
              </a:buClr>
              <a:defRPr/>
            </a:pPr>
            <a:r>
              <a:rPr lang="en-US" b="1" u="sng" dirty="0">
                <a:solidFill>
                  <a:srgbClr val="0079C1"/>
                </a:solidFill>
                <a:latin typeface="+mn-lt"/>
                <a:ea typeface="+mn-ea"/>
              </a:rPr>
              <a:t>Page</a:t>
            </a:r>
          </a:p>
          <a:p>
            <a:pPr algn="ctr">
              <a:buClr>
                <a:srgbClr val="0057B5"/>
              </a:buClr>
              <a:defRPr/>
            </a:pPr>
            <a:r>
              <a:rPr lang="en-US" b="1" dirty="0">
                <a:solidFill>
                  <a:srgbClr val="0079C1"/>
                </a:solidFill>
                <a:latin typeface="+mn-lt"/>
                <a:ea typeface="+mn-ea"/>
              </a:rPr>
              <a:t>3</a:t>
            </a:r>
          </a:p>
          <a:p>
            <a:pPr marL="285750" indent="-285750" algn="ctr">
              <a:buClr>
                <a:srgbClr val="0057B5"/>
              </a:buClr>
              <a:buFont typeface="Zapf Dingbats" pitchFamily="-80" charset="2"/>
              <a:buChar char="l"/>
              <a:defRPr/>
            </a:pPr>
            <a:endParaRPr lang="en-US" b="1" dirty="0">
              <a:solidFill>
                <a:srgbClr val="0079C1"/>
              </a:solidFill>
              <a:latin typeface="+mn-lt"/>
              <a:ea typeface="+mn-ea"/>
            </a:endParaRPr>
          </a:p>
          <a:p>
            <a:pPr algn="ctr">
              <a:buClr>
                <a:srgbClr val="0057B5"/>
              </a:buClr>
              <a:defRPr/>
            </a:pPr>
            <a:r>
              <a:rPr lang="en-US" b="1" dirty="0">
                <a:solidFill>
                  <a:srgbClr val="0079C1"/>
                </a:solidFill>
                <a:latin typeface="+mn-lt"/>
                <a:ea typeface="+mn-ea"/>
              </a:rPr>
              <a:t>4</a:t>
            </a:r>
          </a:p>
          <a:p>
            <a:pPr marL="285750" indent="-285750" algn="ctr">
              <a:buClr>
                <a:srgbClr val="0057B5"/>
              </a:buClr>
              <a:buFont typeface="Zapf Dingbats" pitchFamily="-80" charset="2"/>
              <a:buChar char="l"/>
              <a:defRPr/>
            </a:pPr>
            <a:endParaRPr lang="en-US" b="1" dirty="0">
              <a:solidFill>
                <a:srgbClr val="0079C1"/>
              </a:solidFill>
              <a:latin typeface="+mn-lt"/>
              <a:ea typeface="+mn-ea"/>
            </a:endParaRPr>
          </a:p>
          <a:p>
            <a:pPr algn="ctr">
              <a:buClr>
                <a:srgbClr val="0057B5"/>
              </a:buClr>
              <a:defRPr/>
            </a:pPr>
            <a:r>
              <a:rPr lang="en-US" b="1" dirty="0">
                <a:solidFill>
                  <a:srgbClr val="0079C1"/>
                </a:solidFill>
                <a:latin typeface="+mn-lt"/>
                <a:ea typeface="+mn-ea"/>
              </a:rPr>
              <a:t>5</a:t>
            </a:r>
          </a:p>
          <a:p>
            <a:pPr marL="285750" indent="-285750" algn="ctr">
              <a:buClr>
                <a:srgbClr val="0057B5"/>
              </a:buClr>
              <a:buFont typeface="Zapf Dingbats" pitchFamily="-80" charset="2"/>
              <a:buChar char="l"/>
              <a:defRPr/>
            </a:pPr>
            <a:endParaRPr lang="en-US" sz="2000" b="1" dirty="0">
              <a:solidFill>
                <a:srgbClr val="0079C1"/>
              </a:solidFill>
              <a:latin typeface="+mn-lt"/>
              <a:ea typeface="+mn-ea"/>
            </a:endParaRPr>
          </a:p>
          <a:p>
            <a:pPr algn="ctr">
              <a:buClr>
                <a:srgbClr val="0057B5"/>
              </a:buClr>
              <a:defRPr/>
            </a:pPr>
            <a:r>
              <a:rPr lang="en-US" b="1" dirty="0">
                <a:solidFill>
                  <a:srgbClr val="0079C1"/>
                </a:solidFill>
                <a:latin typeface="+mn-lt"/>
                <a:ea typeface="+mn-ea"/>
              </a:rPr>
              <a:t>6</a:t>
            </a:r>
          </a:p>
          <a:p>
            <a:pPr marL="285750" indent="-285750" algn="ctr">
              <a:buClr>
                <a:srgbClr val="0057B5"/>
              </a:buClr>
              <a:buFont typeface="Zapf Dingbats" pitchFamily="-80" charset="2"/>
              <a:buChar char="l"/>
              <a:defRPr/>
            </a:pPr>
            <a:endParaRPr lang="en-US" sz="2400" b="1" dirty="0">
              <a:solidFill>
                <a:srgbClr val="0079C1"/>
              </a:solidFill>
              <a:latin typeface="+mn-lt"/>
              <a:ea typeface="+mn-ea"/>
            </a:endParaRPr>
          </a:p>
          <a:p>
            <a:pPr algn="ctr">
              <a:buClr>
                <a:srgbClr val="0057B5"/>
              </a:buClr>
              <a:defRPr/>
            </a:pPr>
            <a:r>
              <a:rPr lang="en-US" b="1" dirty="0">
                <a:solidFill>
                  <a:srgbClr val="0079C1"/>
                </a:solidFill>
                <a:latin typeface="+mn-lt"/>
                <a:ea typeface="+mn-ea"/>
              </a:rPr>
              <a:t>7</a:t>
            </a:r>
          </a:p>
          <a:p>
            <a:pPr marL="285750" indent="-285750" algn="ctr">
              <a:buClr>
                <a:srgbClr val="0057B5"/>
              </a:buClr>
              <a:buFont typeface="Zapf Dingbats" pitchFamily="-80" charset="2"/>
              <a:buChar char="l"/>
              <a:defRPr/>
            </a:pPr>
            <a:endParaRPr lang="en-US" sz="2400" b="1" dirty="0">
              <a:solidFill>
                <a:srgbClr val="0079C1"/>
              </a:solidFill>
              <a:latin typeface="+mn-lt"/>
              <a:ea typeface="+mn-ea"/>
            </a:endParaRPr>
          </a:p>
          <a:p>
            <a:pPr algn="ctr">
              <a:lnSpc>
                <a:spcPts val="2400"/>
              </a:lnSpc>
              <a:buClr>
                <a:srgbClr val="0057B5"/>
              </a:buClr>
              <a:defRPr/>
            </a:pPr>
            <a:r>
              <a:rPr lang="en-US" b="1" dirty="0" smtClean="0">
                <a:solidFill>
                  <a:srgbClr val="0079C1"/>
                </a:solidFill>
                <a:latin typeface="+mn-lt"/>
                <a:ea typeface="+mn-ea"/>
              </a:rPr>
              <a:t>8</a:t>
            </a:r>
            <a:endParaRPr lang="en-US" b="1" dirty="0">
              <a:solidFill>
                <a:srgbClr val="0079C1"/>
              </a:solidFill>
              <a:latin typeface="+mn-lt"/>
              <a:ea typeface="+mn-ea"/>
            </a:endParaRPr>
          </a:p>
          <a:p>
            <a:pPr>
              <a:defRPr/>
            </a:pPr>
            <a:endParaRPr lang="en-US" dirty="0">
              <a:latin typeface="+mn-lt"/>
            </a:endParaRPr>
          </a:p>
        </p:txBody>
      </p:sp>
    </p:spTree>
    <p:extLst>
      <p:ext uri="{BB962C8B-B14F-4D97-AF65-F5344CB8AC3E}">
        <p14:creationId xmlns:p14="http://schemas.microsoft.com/office/powerpoint/2010/main" xmlns="" val="2996193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600200"/>
            <a:ext cx="7754937" cy="4375150"/>
          </a:xfrm>
        </p:spPr>
        <p:txBody>
          <a:bodyPr/>
          <a:lstStyle/>
          <a:p>
            <a:pPr>
              <a:spcBef>
                <a:spcPts val="600"/>
              </a:spcBef>
              <a:buSzPct val="125000"/>
              <a:buFont typeface="Arial" pitchFamily="34" charset="0"/>
              <a:buChar char="•"/>
            </a:pPr>
            <a:r>
              <a:rPr lang="en-US" sz="2000" b="0" dirty="0" smtClean="0"/>
              <a:t>Three factors contribute to a variance:</a:t>
            </a:r>
          </a:p>
          <a:p>
            <a:pPr marL="574675" lvl="1" indent="-234950">
              <a:spcBef>
                <a:spcPts val="600"/>
              </a:spcBef>
              <a:buSzPct val="100000"/>
              <a:buFont typeface="Arial" pitchFamily="34" charset="0"/>
              <a:buChar char="•"/>
            </a:pPr>
            <a:r>
              <a:rPr lang="en-US" sz="2000" dirty="0" smtClean="0"/>
              <a:t>Capital additions in-service and CWIP</a:t>
            </a:r>
          </a:p>
          <a:p>
            <a:pPr marL="574675" lvl="1" indent="-234950">
              <a:spcBef>
                <a:spcPts val="600"/>
              </a:spcBef>
              <a:buSzPct val="100000"/>
              <a:buFont typeface="Arial" pitchFamily="34" charset="0"/>
              <a:buChar char="•"/>
            </a:pPr>
            <a:r>
              <a:rPr lang="en-US" sz="2000" dirty="0" smtClean="0"/>
              <a:t>Carrying charge factors</a:t>
            </a:r>
          </a:p>
          <a:p>
            <a:pPr marL="574675" lvl="1" indent="-234950">
              <a:spcBef>
                <a:spcPts val="600"/>
              </a:spcBef>
              <a:buSzPct val="100000"/>
              <a:buFont typeface="Arial" pitchFamily="34" charset="0"/>
              <a:buChar char="•"/>
            </a:pPr>
            <a:r>
              <a:rPr lang="en-US" sz="2000" dirty="0" smtClean="0"/>
              <a:t>Average 12CP RNS loads</a:t>
            </a:r>
          </a:p>
          <a:p>
            <a:pPr marL="339725" lvl="1" indent="0">
              <a:spcBef>
                <a:spcPts val="600"/>
              </a:spcBef>
              <a:buSzPct val="100000"/>
              <a:buNone/>
            </a:pPr>
            <a:endParaRPr lang="en-US" sz="2000" dirty="0" smtClean="0"/>
          </a:p>
          <a:p>
            <a:pPr>
              <a:spcBef>
                <a:spcPts val="600"/>
              </a:spcBef>
              <a:buSzPct val="125000"/>
              <a:buFont typeface="Arial" pitchFamily="34" charset="0"/>
              <a:buChar char="•"/>
            </a:pPr>
            <a:r>
              <a:rPr lang="en-US" sz="2000" b="0" dirty="0" smtClean="0"/>
              <a:t>Actual June 1, 2015 RNS rate forecast reflects:</a:t>
            </a:r>
            <a:endParaRPr lang="en-US" sz="2000" b="0" dirty="0"/>
          </a:p>
          <a:p>
            <a:pPr marL="574675" lvl="1" indent="-234950">
              <a:spcBef>
                <a:spcPts val="600"/>
              </a:spcBef>
              <a:buSzPct val="100000"/>
              <a:buFont typeface="Arial" pitchFamily="34" charset="0"/>
              <a:buChar char="•"/>
            </a:pPr>
            <a:r>
              <a:rPr lang="en-US" sz="2000" dirty="0" smtClean="0"/>
              <a:t>Updated PTF </a:t>
            </a:r>
            <a:r>
              <a:rPr lang="en-US" sz="2000" dirty="0"/>
              <a:t>additions in-service and CWIP</a:t>
            </a:r>
          </a:p>
          <a:p>
            <a:pPr marL="574675" lvl="1" indent="-234950">
              <a:spcBef>
                <a:spcPts val="600"/>
              </a:spcBef>
              <a:buSzPct val="100000"/>
              <a:buFont typeface="Arial" pitchFamily="34" charset="0"/>
              <a:buChar char="•"/>
            </a:pPr>
            <a:r>
              <a:rPr lang="en-US" sz="2000" dirty="0" smtClean="0"/>
              <a:t>Based on 2014 carrying charge factors</a:t>
            </a:r>
            <a:endParaRPr lang="en-US" sz="2000" dirty="0"/>
          </a:p>
          <a:p>
            <a:pPr marL="574675" lvl="1" indent="-234950">
              <a:spcBef>
                <a:spcPts val="600"/>
              </a:spcBef>
              <a:buSzPct val="100000"/>
              <a:buFont typeface="Arial" pitchFamily="34" charset="0"/>
              <a:buChar char="•"/>
            </a:pPr>
            <a:r>
              <a:rPr lang="en-US" sz="2000" dirty="0" smtClean="0"/>
              <a:t>Based on 2014 average 12CP RNS load</a:t>
            </a:r>
          </a:p>
          <a:p>
            <a:pPr marL="574675" lvl="1" indent="-234950">
              <a:spcBef>
                <a:spcPts val="600"/>
              </a:spcBef>
              <a:buSzPct val="100000"/>
              <a:buFont typeface="Arial" pitchFamily="34" charset="0"/>
              <a:buChar char="•"/>
            </a:pPr>
            <a:r>
              <a:rPr lang="en-US" sz="2000" dirty="0" smtClean="0"/>
              <a:t>These updates </a:t>
            </a:r>
            <a:r>
              <a:rPr lang="en-US" sz="2000" dirty="0" smtClean="0">
                <a:solidFill>
                  <a:srgbClr val="000000"/>
                </a:solidFill>
              </a:rPr>
              <a:t>caused a $0.02 kW/</a:t>
            </a:r>
            <a:r>
              <a:rPr lang="en-US" sz="2000" dirty="0" err="1" smtClean="0">
                <a:solidFill>
                  <a:srgbClr val="000000"/>
                </a:solidFill>
              </a:rPr>
              <a:t>yr</a:t>
            </a:r>
            <a:r>
              <a:rPr lang="en-US" sz="2000" dirty="0" smtClean="0">
                <a:solidFill>
                  <a:srgbClr val="000000"/>
                </a:solidFill>
              </a:rPr>
              <a:t> decrease in the RNS rate relative to what was projected for 2015 last year.</a:t>
            </a:r>
          </a:p>
        </p:txBody>
      </p:sp>
      <p:sp>
        <p:nvSpPr>
          <p:cNvPr id="13" name="Rectangle 2"/>
          <p:cNvSpPr txBox="1">
            <a:spLocks noChangeArrowheads="1"/>
          </p:cNvSpPr>
          <p:nvPr/>
        </p:nvSpPr>
        <p:spPr bwMode="auto">
          <a:xfrm>
            <a:off x="909638" y="152400"/>
            <a:ext cx="775493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ea typeface="ＭＳ Ｐゴシック" pitchFamily="1" charset="-128"/>
              </a:defRPr>
            </a:lvl2pPr>
            <a:lvl3pPr algn="l" rtl="0" eaLnBrk="1" fontAlgn="base" hangingPunct="1">
              <a:spcBef>
                <a:spcPct val="0"/>
              </a:spcBef>
              <a:spcAft>
                <a:spcPct val="0"/>
              </a:spcAft>
              <a:defRPr sz="2400">
                <a:solidFill>
                  <a:schemeClr val="tx2"/>
                </a:solidFill>
                <a:latin typeface="Arial" charset="0"/>
                <a:ea typeface="ＭＳ Ｐゴシック" pitchFamily="1" charset="-128"/>
              </a:defRPr>
            </a:lvl3pPr>
            <a:lvl4pPr algn="l" rtl="0" eaLnBrk="1" fontAlgn="base" hangingPunct="1">
              <a:spcBef>
                <a:spcPct val="0"/>
              </a:spcBef>
              <a:spcAft>
                <a:spcPct val="0"/>
              </a:spcAft>
              <a:defRPr sz="2400">
                <a:solidFill>
                  <a:schemeClr val="tx2"/>
                </a:solidFill>
                <a:latin typeface="Arial" charset="0"/>
                <a:ea typeface="ＭＳ Ｐゴシック" pitchFamily="1" charset="-128"/>
              </a:defRPr>
            </a:lvl4pPr>
            <a:lvl5pPr algn="l" rtl="0" eaLnBrk="1" fontAlgn="base" hangingPunct="1">
              <a:spcBef>
                <a:spcPct val="0"/>
              </a:spcBef>
              <a:spcAft>
                <a:spcPct val="0"/>
              </a:spcAft>
              <a:defRPr sz="2400">
                <a:solidFill>
                  <a:schemeClr val="tx2"/>
                </a:solidFill>
                <a:latin typeface="Arial" charset="0"/>
                <a:ea typeface="ＭＳ Ｐゴシック" pitchFamily="1" charset="-128"/>
              </a:defRPr>
            </a:lvl5pPr>
            <a:lvl6pPr marL="457200" algn="l" rtl="0" eaLnBrk="1" fontAlgn="base" hangingPunct="1">
              <a:spcBef>
                <a:spcPct val="0"/>
              </a:spcBef>
              <a:spcAft>
                <a:spcPct val="0"/>
              </a:spcAft>
              <a:defRPr sz="2400">
                <a:solidFill>
                  <a:schemeClr val="tx2"/>
                </a:solidFill>
                <a:latin typeface="Arial" charset="0"/>
                <a:ea typeface="ＭＳ Ｐゴシック" pitchFamily="1" charset="-128"/>
              </a:defRPr>
            </a:lvl6pPr>
            <a:lvl7pPr marL="914400" algn="l" rtl="0" eaLnBrk="1" fontAlgn="base" hangingPunct="1">
              <a:spcBef>
                <a:spcPct val="0"/>
              </a:spcBef>
              <a:spcAft>
                <a:spcPct val="0"/>
              </a:spcAft>
              <a:defRPr sz="2400">
                <a:solidFill>
                  <a:schemeClr val="tx2"/>
                </a:solidFill>
                <a:latin typeface="Arial" charset="0"/>
                <a:ea typeface="ＭＳ Ｐゴシック" pitchFamily="1" charset="-128"/>
              </a:defRPr>
            </a:lvl7pPr>
            <a:lvl8pPr marL="1371600" algn="l" rtl="0" eaLnBrk="1" fontAlgn="base" hangingPunct="1">
              <a:spcBef>
                <a:spcPct val="0"/>
              </a:spcBef>
              <a:spcAft>
                <a:spcPct val="0"/>
              </a:spcAft>
              <a:defRPr sz="2400">
                <a:solidFill>
                  <a:schemeClr val="tx2"/>
                </a:solidFill>
                <a:latin typeface="Arial" charset="0"/>
                <a:ea typeface="ＭＳ Ｐゴシック" pitchFamily="1" charset="-128"/>
              </a:defRPr>
            </a:lvl8pPr>
            <a:lvl9pPr marL="1828800" algn="l" rtl="0" eaLnBrk="1" fontAlgn="base" hangingPunct="1">
              <a:spcBef>
                <a:spcPct val="0"/>
              </a:spcBef>
              <a:spcAft>
                <a:spcPct val="0"/>
              </a:spcAft>
              <a:defRPr sz="2400">
                <a:solidFill>
                  <a:schemeClr val="tx2"/>
                </a:solidFill>
                <a:latin typeface="Arial" charset="0"/>
                <a:ea typeface="ＭＳ Ｐゴシック" pitchFamily="1" charset="-128"/>
              </a:defRPr>
            </a:lvl9pPr>
          </a:lstStyle>
          <a:p>
            <a:pPr algn="ctr"/>
            <a:r>
              <a:rPr lang="en-US" b="1" dirty="0" smtClean="0"/>
              <a:t>2015 Forecast Comparison - Summary </a:t>
            </a:r>
            <a:endParaRPr lang="en-US" sz="1600" b="1" i="1" dirty="0" smtClean="0">
              <a:solidFill>
                <a:srgbClr val="FF0000"/>
              </a:solidFill>
            </a:endParaRPr>
          </a:p>
        </p:txBody>
      </p:sp>
    </p:spTree>
    <p:extLst>
      <p:ext uri="{BB962C8B-B14F-4D97-AF65-F5344CB8AC3E}">
        <p14:creationId xmlns:p14="http://schemas.microsoft.com/office/powerpoint/2010/main" xmlns="" val="1145374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2015 Forecast Comparison - Detail</a:t>
            </a:r>
            <a:endParaRPr lang="en-US" sz="3600" dirty="0"/>
          </a:p>
        </p:txBody>
      </p:sp>
      <p:sp>
        <p:nvSpPr>
          <p:cNvPr id="5" name="Text Box 60"/>
          <p:cNvSpPr txBox="1">
            <a:spLocks noChangeArrowheads="1"/>
          </p:cNvSpPr>
          <p:nvPr/>
        </p:nvSpPr>
        <p:spPr bwMode="auto">
          <a:xfrm>
            <a:off x="658813" y="6272213"/>
            <a:ext cx="8035925"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1" charset="-128"/>
              </a:defRPr>
            </a:lvl1pPr>
            <a:lvl2pPr marL="742950" indent="-285750" eaLnBrk="0" hangingPunct="0">
              <a:defRPr>
                <a:solidFill>
                  <a:schemeClr val="tx1"/>
                </a:solidFill>
                <a:latin typeface="Arial" charset="0"/>
                <a:ea typeface="ＭＳ Ｐゴシック" pitchFamily="1" charset="-128"/>
              </a:defRPr>
            </a:lvl2pPr>
            <a:lvl3pPr marL="1143000" indent="-228600" eaLnBrk="0" hangingPunct="0">
              <a:defRPr>
                <a:solidFill>
                  <a:schemeClr val="tx1"/>
                </a:solidFill>
                <a:latin typeface="Arial" charset="0"/>
                <a:ea typeface="ＭＳ Ｐゴシック" pitchFamily="1" charset="-128"/>
              </a:defRPr>
            </a:lvl3pPr>
            <a:lvl4pPr marL="1600200" indent="-228600" eaLnBrk="0" hangingPunct="0">
              <a:defRPr>
                <a:solidFill>
                  <a:schemeClr val="tx1"/>
                </a:solidFill>
                <a:latin typeface="Arial" charset="0"/>
                <a:ea typeface="ＭＳ Ｐゴシック" pitchFamily="1" charset="-128"/>
              </a:defRPr>
            </a:lvl4pPr>
            <a:lvl5pPr marL="2057400" indent="-228600" eaLnBrk="0" hangingPunct="0">
              <a:defRPr>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 charset="-128"/>
              </a:defRPr>
            </a:lvl9pPr>
          </a:lstStyle>
          <a:p>
            <a:pPr eaLnBrk="1" hangingPunct="1">
              <a:spcBef>
                <a:spcPct val="50000"/>
              </a:spcBef>
            </a:pPr>
            <a:r>
              <a:rPr lang="en-US" sz="1000" dirty="0">
                <a:solidFill>
                  <a:schemeClr val="accent2"/>
                </a:solidFill>
              </a:rPr>
              <a:t>Note: Figures may be off slightly due to rounding.</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888" y="1096963"/>
            <a:ext cx="8658225" cy="4667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62401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909638" y="152400"/>
            <a:ext cx="775493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ea typeface="ＭＳ Ｐゴシック" pitchFamily="1" charset="-128"/>
              </a:defRPr>
            </a:lvl2pPr>
            <a:lvl3pPr algn="l" rtl="0" eaLnBrk="1" fontAlgn="base" hangingPunct="1">
              <a:spcBef>
                <a:spcPct val="0"/>
              </a:spcBef>
              <a:spcAft>
                <a:spcPct val="0"/>
              </a:spcAft>
              <a:defRPr sz="2400">
                <a:solidFill>
                  <a:schemeClr val="tx2"/>
                </a:solidFill>
                <a:latin typeface="Arial" charset="0"/>
                <a:ea typeface="ＭＳ Ｐゴシック" pitchFamily="1" charset="-128"/>
              </a:defRPr>
            </a:lvl3pPr>
            <a:lvl4pPr algn="l" rtl="0" eaLnBrk="1" fontAlgn="base" hangingPunct="1">
              <a:spcBef>
                <a:spcPct val="0"/>
              </a:spcBef>
              <a:spcAft>
                <a:spcPct val="0"/>
              </a:spcAft>
              <a:defRPr sz="2400">
                <a:solidFill>
                  <a:schemeClr val="tx2"/>
                </a:solidFill>
                <a:latin typeface="Arial" charset="0"/>
                <a:ea typeface="ＭＳ Ｐゴシック" pitchFamily="1" charset="-128"/>
              </a:defRPr>
            </a:lvl4pPr>
            <a:lvl5pPr algn="l" rtl="0" eaLnBrk="1" fontAlgn="base" hangingPunct="1">
              <a:spcBef>
                <a:spcPct val="0"/>
              </a:spcBef>
              <a:spcAft>
                <a:spcPct val="0"/>
              </a:spcAft>
              <a:defRPr sz="2400">
                <a:solidFill>
                  <a:schemeClr val="tx2"/>
                </a:solidFill>
                <a:latin typeface="Arial" charset="0"/>
                <a:ea typeface="ＭＳ Ｐゴシック" pitchFamily="1" charset="-128"/>
              </a:defRPr>
            </a:lvl5pPr>
            <a:lvl6pPr marL="457200" algn="l" rtl="0" eaLnBrk="1" fontAlgn="base" hangingPunct="1">
              <a:spcBef>
                <a:spcPct val="0"/>
              </a:spcBef>
              <a:spcAft>
                <a:spcPct val="0"/>
              </a:spcAft>
              <a:defRPr sz="2400">
                <a:solidFill>
                  <a:schemeClr val="tx2"/>
                </a:solidFill>
                <a:latin typeface="Arial" charset="0"/>
                <a:ea typeface="ＭＳ Ｐゴシック" pitchFamily="1" charset="-128"/>
              </a:defRPr>
            </a:lvl6pPr>
            <a:lvl7pPr marL="914400" algn="l" rtl="0" eaLnBrk="1" fontAlgn="base" hangingPunct="1">
              <a:spcBef>
                <a:spcPct val="0"/>
              </a:spcBef>
              <a:spcAft>
                <a:spcPct val="0"/>
              </a:spcAft>
              <a:defRPr sz="2400">
                <a:solidFill>
                  <a:schemeClr val="tx2"/>
                </a:solidFill>
                <a:latin typeface="Arial" charset="0"/>
                <a:ea typeface="ＭＳ Ｐゴシック" pitchFamily="1" charset="-128"/>
              </a:defRPr>
            </a:lvl7pPr>
            <a:lvl8pPr marL="1371600" algn="l" rtl="0" eaLnBrk="1" fontAlgn="base" hangingPunct="1">
              <a:spcBef>
                <a:spcPct val="0"/>
              </a:spcBef>
              <a:spcAft>
                <a:spcPct val="0"/>
              </a:spcAft>
              <a:defRPr sz="2400">
                <a:solidFill>
                  <a:schemeClr val="tx2"/>
                </a:solidFill>
                <a:latin typeface="Arial" charset="0"/>
                <a:ea typeface="ＭＳ Ｐゴシック" pitchFamily="1" charset="-128"/>
              </a:defRPr>
            </a:lvl8pPr>
            <a:lvl9pPr marL="1828800" algn="l" rtl="0" eaLnBrk="1" fontAlgn="base" hangingPunct="1">
              <a:spcBef>
                <a:spcPct val="0"/>
              </a:spcBef>
              <a:spcAft>
                <a:spcPct val="0"/>
              </a:spcAft>
              <a:defRPr sz="2400">
                <a:solidFill>
                  <a:schemeClr val="tx2"/>
                </a:solidFill>
                <a:latin typeface="Arial" charset="0"/>
                <a:ea typeface="ＭＳ Ｐゴシック" pitchFamily="1" charset="-128"/>
              </a:defRPr>
            </a:lvl9pPr>
          </a:lstStyle>
          <a:p>
            <a:pPr algn="ctr"/>
            <a:r>
              <a:rPr lang="en-US" b="1" dirty="0" smtClean="0"/>
              <a:t>2016 - 2019 Forecast - Disclaimer</a:t>
            </a:r>
          </a:p>
        </p:txBody>
      </p:sp>
      <p:sp>
        <p:nvSpPr>
          <p:cNvPr id="8" name="Rectangle 4"/>
          <p:cNvSpPr txBox="1">
            <a:spLocks noChangeArrowheads="1"/>
          </p:cNvSpPr>
          <p:nvPr/>
        </p:nvSpPr>
        <p:spPr bwMode="auto">
          <a:xfrm>
            <a:off x="554872" y="1273175"/>
            <a:ext cx="8169275" cy="5280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cs typeface="+mn-cs"/>
              </a:defRPr>
            </a:lvl1pPr>
            <a:lvl2pPr marL="400050" indent="-285750" algn="l" rtl="0" eaLnBrk="1" fontAlgn="base" hangingPunct="1">
              <a:lnSpc>
                <a:spcPct val="115000"/>
              </a:lnSpc>
              <a:spcBef>
                <a:spcPct val="100000"/>
              </a:spcBef>
              <a:spcAft>
                <a:spcPct val="0"/>
              </a:spcAft>
              <a:buClr>
                <a:srgbClr val="0079C1"/>
              </a:buClr>
              <a:buSzPct val="115000"/>
              <a:buFont typeface="Wingdings" pitchFamily="2" charset="2"/>
              <a:buChar char="w"/>
              <a:defRPr sz="1600">
                <a:solidFill>
                  <a:schemeClr val="tx1"/>
                </a:solidFill>
                <a:latin typeface="+mn-lt"/>
                <a:ea typeface="+mn-ea"/>
              </a:defRPr>
            </a:lvl2pPr>
            <a:lvl3pPr marL="738188" indent="-223838" algn="l" rtl="0" eaLnBrk="1" fontAlgn="base" hangingPunct="1">
              <a:spcBef>
                <a:spcPct val="30000"/>
              </a:spcBef>
              <a:spcAft>
                <a:spcPct val="0"/>
              </a:spcAft>
              <a:buClr>
                <a:srgbClr val="0079C1"/>
              </a:buClr>
              <a:buFont typeface="Arial" charset="0"/>
              <a:buChar char=""/>
              <a:defRPr sz="1400">
                <a:solidFill>
                  <a:schemeClr val="tx1"/>
                </a:solidFill>
                <a:latin typeface="+mn-lt"/>
                <a:ea typeface="+mn-ea"/>
              </a:defRPr>
            </a:lvl3pPr>
            <a:lvl4pPr marL="1030288" indent="-177800" algn="l" rtl="0" eaLnBrk="1" fontAlgn="base" hangingPunct="1">
              <a:spcBef>
                <a:spcPct val="30000"/>
              </a:spcBef>
              <a:spcAft>
                <a:spcPct val="0"/>
              </a:spcAft>
              <a:buClr>
                <a:srgbClr val="0079C1"/>
              </a:buClr>
              <a:buFont typeface="Wingdings" pitchFamily="2" charset="2"/>
              <a:buChar char="§"/>
              <a:defRPr sz="1200">
                <a:solidFill>
                  <a:schemeClr val="tx1"/>
                </a:solidFill>
                <a:latin typeface="+mn-lt"/>
                <a:ea typeface="+mn-ea"/>
              </a:defRPr>
            </a:lvl4pPr>
            <a:lvl5pPr marL="20574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5pPr>
            <a:lvl6pPr marL="25146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6pPr>
            <a:lvl7pPr marL="29718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7pPr>
            <a:lvl8pPr marL="34290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8pPr>
            <a:lvl9pPr marL="3886200" indent="-228600" algn="l" rtl="0" eaLnBrk="1" fontAlgn="base" hangingPunct="1">
              <a:lnSpc>
                <a:spcPct val="120000"/>
              </a:lnSpc>
              <a:spcBef>
                <a:spcPct val="100000"/>
              </a:spcBef>
              <a:spcAft>
                <a:spcPct val="0"/>
              </a:spcAft>
              <a:buClr>
                <a:srgbClr val="0057B5"/>
              </a:buClr>
              <a:buSzPct val="75000"/>
              <a:buFont typeface="Zapf Dingbats" pitchFamily="-80" charset="2"/>
              <a:defRPr sz="1600" b="1">
                <a:solidFill>
                  <a:srgbClr val="0079C1"/>
                </a:solidFill>
                <a:latin typeface="+mn-lt"/>
                <a:ea typeface="+mn-ea"/>
              </a:defRPr>
            </a:lvl9pPr>
          </a:lstStyle>
          <a:p>
            <a:pPr marL="0" indent="0">
              <a:lnSpc>
                <a:spcPct val="110000"/>
              </a:lnSpc>
            </a:pPr>
            <a:r>
              <a:rPr lang="en-US" i="1" dirty="0" smtClean="0">
                <a:solidFill>
                  <a:schemeClr val="hlink"/>
                </a:solidFill>
              </a:rPr>
              <a:t>The 2016-2019 forecast herein provides an indicative RNS rate trend; it should be used for illustrative purposes only.</a:t>
            </a:r>
          </a:p>
          <a:p>
            <a:pPr marL="0" indent="0">
              <a:lnSpc>
                <a:spcPct val="110000"/>
              </a:lnSpc>
            </a:pPr>
            <a:r>
              <a:rPr lang="en-US" i="1" dirty="0" smtClean="0">
                <a:solidFill>
                  <a:schemeClr val="hlink"/>
                </a:solidFill>
              </a:rPr>
              <a:t>The estimated data utilized by the PTO AC to develop this forecast of RNS rates is based upon estimated capital additions provided to the Committee by all the New England Transmission Owners.  Estimates for 2016 capital additions will be finalized during the normal course of update to the RNS rate effective June 1, 2016 and will reflect more current information.</a:t>
            </a:r>
          </a:p>
          <a:p>
            <a:pPr marL="0" indent="0">
              <a:lnSpc>
                <a:spcPct val="110000"/>
              </a:lnSpc>
            </a:pPr>
            <a:r>
              <a:rPr lang="en-US" i="1" dirty="0" smtClean="0">
                <a:solidFill>
                  <a:schemeClr val="hlink"/>
                </a:solidFill>
              </a:rPr>
              <a:t>The PTO AC acknowledges that this 2016-2019 forecast is based on a number of assumptions and variables including, among others, estimated project need, design, scope, labor &amp; materials costs, inflation, site &amp; permitting approvals, transmission in-service dates, estimated carrying charges &amp; coincident peak network loads.  It is therefore expected that such estimates and assumptions will change over time as more current data become available. </a:t>
            </a:r>
          </a:p>
          <a:p>
            <a:pPr marL="0" indent="0">
              <a:lnSpc>
                <a:spcPct val="110000"/>
              </a:lnSpc>
            </a:pPr>
            <a:r>
              <a:rPr lang="en-US" i="1" dirty="0" smtClean="0">
                <a:solidFill>
                  <a:schemeClr val="hlink"/>
                </a:solidFill>
              </a:rPr>
              <a:t>In addition, the 2016-2019 forecast reflects gross costs and does not include assumptions pertaining to savings (e.g., associated with congestion, unlocked capacity, etc.) or prior year true-up adjustments.</a:t>
            </a:r>
          </a:p>
        </p:txBody>
      </p:sp>
    </p:spTree>
    <p:extLst>
      <p:ext uri="{BB962C8B-B14F-4D97-AF65-F5344CB8AC3E}">
        <p14:creationId xmlns:p14="http://schemas.microsoft.com/office/powerpoint/2010/main" xmlns="" val="2273085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909638" y="152400"/>
            <a:ext cx="775493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ea typeface="ＭＳ Ｐゴシック" pitchFamily="1" charset="-128"/>
              </a:defRPr>
            </a:lvl2pPr>
            <a:lvl3pPr algn="l" rtl="0" eaLnBrk="1" fontAlgn="base" hangingPunct="1">
              <a:spcBef>
                <a:spcPct val="0"/>
              </a:spcBef>
              <a:spcAft>
                <a:spcPct val="0"/>
              </a:spcAft>
              <a:defRPr sz="2400">
                <a:solidFill>
                  <a:schemeClr val="tx2"/>
                </a:solidFill>
                <a:latin typeface="Arial" charset="0"/>
                <a:ea typeface="ＭＳ Ｐゴシック" pitchFamily="1" charset="-128"/>
              </a:defRPr>
            </a:lvl3pPr>
            <a:lvl4pPr algn="l" rtl="0" eaLnBrk="1" fontAlgn="base" hangingPunct="1">
              <a:spcBef>
                <a:spcPct val="0"/>
              </a:spcBef>
              <a:spcAft>
                <a:spcPct val="0"/>
              </a:spcAft>
              <a:defRPr sz="2400">
                <a:solidFill>
                  <a:schemeClr val="tx2"/>
                </a:solidFill>
                <a:latin typeface="Arial" charset="0"/>
                <a:ea typeface="ＭＳ Ｐゴシック" pitchFamily="1" charset="-128"/>
              </a:defRPr>
            </a:lvl4pPr>
            <a:lvl5pPr algn="l" rtl="0" eaLnBrk="1" fontAlgn="base" hangingPunct="1">
              <a:spcBef>
                <a:spcPct val="0"/>
              </a:spcBef>
              <a:spcAft>
                <a:spcPct val="0"/>
              </a:spcAft>
              <a:defRPr sz="2400">
                <a:solidFill>
                  <a:schemeClr val="tx2"/>
                </a:solidFill>
                <a:latin typeface="Arial" charset="0"/>
                <a:ea typeface="ＭＳ Ｐゴシック" pitchFamily="1" charset="-128"/>
              </a:defRPr>
            </a:lvl5pPr>
            <a:lvl6pPr marL="457200" algn="l" rtl="0" eaLnBrk="1" fontAlgn="base" hangingPunct="1">
              <a:spcBef>
                <a:spcPct val="0"/>
              </a:spcBef>
              <a:spcAft>
                <a:spcPct val="0"/>
              </a:spcAft>
              <a:defRPr sz="2400">
                <a:solidFill>
                  <a:schemeClr val="tx2"/>
                </a:solidFill>
                <a:latin typeface="Arial" charset="0"/>
                <a:ea typeface="ＭＳ Ｐゴシック" pitchFamily="1" charset="-128"/>
              </a:defRPr>
            </a:lvl6pPr>
            <a:lvl7pPr marL="914400" algn="l" rtl="0" eaLnBrk="1" fontAlgn="base" hangingPunct="1">
              <a:spcBef>
                <a:spcPct val="0"/>
              </a:spcBef>
              <a:spcAft>
                <a:spcPct val="0"/>
              </a:spcAft>
              <a:defRPr sz="2400">
                <a:solidFill>
                  <a:schemeClr val="tx2"/>
                </a:solidFill>
                <a:latin typeface="Arial" charset="0"/>
                <a:ea typeface="ＭＳ Ｐゴシック" pitchFamily="1" charset="-128"/>
              </a:defRPr>
            </a:lvl7pPr>
            <a:lvl8pPr marL="1371600" algn="l" rtl="0" eaLnBrk="1" fontAlgn="base" hangingPunct="1">
              <a:spcBef>
                <a:spcPct val="0"/>
              </a:spcBef>
              <a:spcAft>
                <a:spcPct val="0"/>
              </a:spcAft>
              <a:defRPr sz="2400">
                <a:solidFill>
                  <a:schemeClr val="tx2"/>
                </a:solidFill>
                <a:latin typeface="Arial" charset="0"/>
                <a:ea typeface="ＭＳ Ｐゴシック" pitchFamily="1" charset="-128"/>
              </a:defRPr>
            </a:lvl8pPr>
            <a:lvl9pPr marL="1828800" algn="l" rtl="0" eaLnBrk="1" fontAlgn="base" hangingPunct="1">
              <a:spcBef>
                <a:spcPct val="0"/>
              </a:spcBef>
              <a:spcAft>
                <a:spcPct val="0"/>
              </a:spcAft>
              <a:defRPr sz="2400">
                <a:solidFill>
                  <a:schemeClr val="tx2"/>
                </a:solidFill>
                <a:latin typeface="Arial" charset="0"/>
                <a:ea typeface="ＭＳ Ｐゴシック" pitchFamily="1" charset="-128"/>
              </a:defRPr>
            </a:lvl9pPr>
          </a:lstStyle>
          <a:p>
            <a:pPr algn="ctr"/>
            <a:r>
              <a:rPr lang="en-US" b="1" dirty="0" smtClean="0"/>
              <a:t>2016 - 2019 Forecast - Summary</a:t>
            </a:r>
          </a:p>
        </p:txBody>
      </p:sp>
      <p:sp>
        <p:nvSpPr>
          <p:cNvPr id="9" name="Text Box 47"/>
          <p:cNvSpPr txBox="1">
            <a:spLocks noChangeArrowheads="1"/>
          </p:cNvSpPr>
          <p:nvPr/>
        </p:nvSpPr>
        <p:spPr bwMode="auto">
          <a:xfrm>
            <a:off x="542925" y="6219825"/>
            <a:ext cx="796925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1" charset="-128"/>
              </a:defRPr>
            </a:lvl1pPr>
            <a:lvl2pPr marL="742950" indent="-285750" eaLnBrk="0" hangingPunct="0">
              <a:defRPr>
                <a:solidFill>
                  <a:schemeClr val="tx1"/>
                </a:solidFill>
                <a:latin typeface="Arial" charset="0"/>
                <a:ea typeface="ＭＳ Ｐゴシック" pitchFamily="1" charset="-128"/>
              </a:defRPr>
            </a:lvl2pPr>
            <a:lvl3pPr marL="1143000" indent="-228600" eaLnBrk="0" hangingPunct="0">
              <a:defRPr>
                <a:solidFill>
                  <a:schemeClr val="tx1"/>
                </a:solidFill>
                <a:latin typeface="Arial" charset="0"/>
                <a:ea typeface="ＭＳ Ｐゴシック" pitchFamily="1" charset="-128"/>
              </a:defRPr>
            </a:lvl3pPr>
            <a:lvl4pPr marL="1600200" indent="-228600" eaLnBrk="0" hangingPunct="0">
              <a:defRPr>
                <a:solidFill>
                  <a:schemeClr val="tx1"/>
                </a:solidFill>
                <a:latin typeface="Arial" charset="0"/>
                <a:ea typeface="ＭＳ Ｐゴシック" pitchFamily="1" charset="-128"/>
              </a:defRPr>
            </a:lvl4pPr>
            <a:lvl5pPr marL="2057400" indent="-228600" eaLnBrk="0" hangingPunct="0">
              <a:defRPr>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 charset="-128"/>
              </a:defRPr>
            </a:lvl9pPr>
          </a:lstStyle>
          <a:p>
            <a:pPr eaLnBrk="1" hangingPunct="1">
              <a:spcBef>
                <a:spcPct val="50000"/>
              </a:spcBef>
            </a:pPr>
            <a:r>
              <a:rPr lang="en-US" sz="1000" dirty="0">
                <a:solidFill>
                  <a:schemeClr val="accent2"/>
                </a:solidFill>
              </a:rPr>
              <a:t>Forecast is preliminary and for illustrative purposes only. </a:t>
            </a:r>
            <a:r>
              <a:rPr lang="en-US" sz="1000" dirty="0" smtClean="0">
                <a:solidFill>
                  <a:schemeClr val="accent2"/>
                </a:solidFill>
              </a:rPr>
              <a:t>Estimates are consistent </a:t>
            </a:r>
            <a:r>
              <a:rPr lang="en-US" sz="1000" dirty="0">
                <a:solidFill>
                  <a:schemeClr val="accent2"/>
                </a:solidFill>
              </a:rPr>
              <a:t>with </a:t>
            </a:r>
            <a:r>
              <a:rPr lang="en-US" sz="1000" dirty="0" smtClean="0">
                <a:solidFill>
                  <a:schemeClr val="accent2"/>
                </a:solidFill>
              </a:rPr>
              <a:t>the March 2015 RSP</a:t>
            </a:r>
            <a:r>
              <a:rPr lang="en-US" sz="1000" dirty="0" smtClean="0">
                <a:solidFill>
                  <a:srgbClr val="FF0000"/>
                </a:solidFill>
              </a:rPr>
              <a:t> </a:t>
            </a:r>
            <a:r>
              <a:rPr lang="en-US" sz="1000" dirty="0">
                <a:solidFill>
                  <a:schemeClr val="accent2"/>
                </a:solidFill>
              </a:rPr>
              <a:t>and do not reflect revised ISO forecasts. Figures may be off slightly due to rounding.</a:t>
            </a:r>
          </a:p>
        </p:txBody>
      </p:sp>
      <p:pic>
        <p:nvPicPr>
          <p:cNvPr id="3073" name="Pictur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8188" y="1430338"/>
            <a:ext cx="7667625" cy="4000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34396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7"/>
          <p:cNvSpPr txBox="1">
            <a:spLocks noChangeArrowheads="1"/>
          </p:cNvSpPr>
          <p:nvPr/>
        </p:nvSpPr>
        <p:spPr bwMode="auto">
          <a:xfrm>
            <a:off x="457200" y="6324600"/>
            <a:ext cx="796925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1" charset="-128"/>
              </a:defRPr>
            </a:lvl1pPr>
            <a:lvl2pPr marL="742950" indent="-285750" eaLnBrk="0" hangingPunct="0">
              <a:defRPr>
                <a:solidFill>
                  <a:schemeClr val="tx1"/>
                </a:solidFill>
                <a:latin typeface="Arial" charset="0"/>
                <a:ea typeface="ＭＳ Ｐゴシック" pitchFamily="1" charset="-128"/>
              </a:defRPr>
            </a:lvl2pPr>
            <a:lvl3pPr marL="1143000" indent="-228600" eaLnBrk="0" hangingPunct="0">
              <a:defRPr>
                <a:solidFill>
                  <a:schemeClr val="tx1"/>
                </a:solidFill>
                <a:latin typeface="Arial" charset="0"/>
                <a:ea typeface="ＭＳ Ｐゴシック" pitchFamily="1" charset="-128"/>
              </a:defRPr>
            </a:lvl3pPr>
            <a:lvl4pPr marL="1600200" indent="-228600" eaLnBrk="0" hangingPunct="0">
              <a:defRPr>
                <a:solidFill>
                  <a:schemeClr val="tx1"/>
                </a:solidFill>
                <a:latin typeface="Arial" charset="0"/>
                <a:ea typeface="ＭＳ Ｐゴシック" pitchFamily="1" charset="-128"/>
              </a:defRPr>
            </a:lvl4pPr>
            <a:lvl5pPr marL="2057400" indent="-228600" eaLnBrk="0" hangingPunct="0">
              <a:defRPr>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 charset="-128"/>
              </a:defRPr>
            </a:lvl9pPr>
          </a:lstStyle>
          <a:p>
            <a:pPr eaLnBrk="1" hangingPunct="1">
              <a:spcBef>
                <a:spcPct val="50000"/>
              </a:spcBef>
            </a:pPr>
            <a:r>
              <a:rPr lang="en-US" sz="1000" dirty="0">
                <a:solidFill>
                  <a:srgbClr val="0079C1"/>
                </a:solidFill>
              </a:rPr>
              <a:t>Forecast is preliminary and for illustrative purposes only. </a:t>
            </a:r>
            <a:r>
              <a:rPr lang="en-US" sz="1000" dirty="0" smtClean="0">
                <a:solidFill>
                  <a:srgbClr val="0079C1"/>
                </a:solidFill>
              </a:rPr>
              <a:t>Estimates are consistent </a:t>
            </a:r>
            <a:r>
              <a:rPr lang="en-US" sz="1000" dirty="0">
                <a:solidFill>
                  <a:srgbClr val="0079C1"/>
                </a:solidFill>
              </a:rPr>
              <a:t>with the </a:t>
            </a:r>
            <a:r>
              <a:rPr lang="en-US" sz="1000" dirty="0" smtClean="0">
                <a:solidFill>
                  <a:srgbClr val="0079C1"/>
                </a:solidFill>
              </a:rPr>
              <a:t>March 2015 </a:t>
            </a:r>
            <a:r>
              <a:rPr lang="en-US" sz="1000" dirty="0">
                <a:solidFill>
                  <a:srgbClr val="0079C1"/>
                </a:solidFill>
              </a:rPr>
              <a:t>RSP and do not reflect revised ISO forecasts. Figures may be off slightly due to rounding.</a:t>
            </a:r>
          </a:p>
        </p:txBody>
      </p:sp>
      <p:sp>
        <p:nvSpPr>
          <p:cNvPr id="11" name="Rectangle 2"/>
          <p:cNvSpPr>
            <a:spLocks noGrp="1" noChangeArrowheads="1"/>
          </p:cNvSpPr>
          <p:nvPr>
            <p:ph type="title"/>
          </p:nvPr>
        </p:nvSpPr>
        <p:spPr>
          <a:xfrm>
            <a:off x="757238" y="153988"/>
            <a:ext cx="7754937" cy="854075"/>
          </a:xfrm>
        </p:spPr>
        <p:txBody>
          <a:bodyPr/>
          <a:lstStyle/>
          <a:p>
            <a:pPr algn="ctr" eaLnBrk="1" hangingPunct="1"/>
            <a:r>
              <a:rPr lang="en-US" b="1" dirty="0" smtClean="0"/>
              <a:t>New England RNS Rate Forecast – Summary</a:t>
            </a:r>
          </a:p>
        </p:txBody>
      </p:sp>
      <p:graphicFrame>
        <p:nvGraphicFramePr>
          <p:cNvPr id="10" name="Table 9"/>
          <p:cNvGraphicFramePr>
            <a:graphicFrameLocks noGrp="1"/>
          </p:cNvGraphicFramePr>
          <p:nvPr>
            <p:extLst>
              <p:ext uri="{D42A27DB-BD31-4B8C-83A1-F6EECF244321}">
                <p14:modId xmlns:p14="http://schemas.microsoft.com/office/powerpoint/2010/main" xmlns="" val="3381695600"/>
              </p:ext>
            </p:extLst>
          </p:nvPr>
        </p:nvGraphicFramePr>
        <p:xfrm>
          <a:off x="223045" y="5410200"/>
          <a:ext cx="8577260" cy="518160"/>
        </p:xfrm>
        <a:graphic>
          <a:graphicData uri="http://schemas.openxmlformats.org/drawingml/2006/table">
            <a:tbl>
              <a:tblPr firstRow="1" bandRow="1">
                <a:tableStyleId>{5C22544A-7EE6-4342-B048-85BDC9FD1C3A}</a:tableStyleId>
              </a:tblPr>
              <a:tblGrid>
                <a:gridCol w="2438398"/>
                <a:gridCol w="1219200"/>
                <a:gridCol w="1219200"/>
                <a:gridCol w="1295400"/>
                <a:gridCol w="1219200"/>
                <a:gridCol w="1185862"/>
              </a:tblGrid>
              <a:tr h="259080">
                <a:tc>
                  <a:txBody>
                    <a:bodyPr/>
                    <a:lstStyle/>
                    <a:p>
                      <a:pPr algn="l"/>
                      <a:r>
                        <a:rPr lang="en-US" sz="1100" b="0" dirty="0" smtClean="0">
                          <a:solidFill>
                            <a:srgbClr val="000000"/>
                          </a:solidFill>
                        </a:rPr>
                        <a:t>Total RNS Rate Effective June 1</a:t>
                      </a:r>
                      <a:endParaRPr lang="en-US" sz="1100" b="0" dirty="0">
                        <a:solidFill>
                          <a:srgbClr val="000000"/>
                        </a:solidFill>
                      </a:endParaRPr>
                    </a:p>
                  </a:txBody>
                  <a:tcPr anchor="ctr">
                    <a:solidFill>
                      <a:schemeClr val="accent1">
                        <a:lumMod val="60000"/>
                        <a:lumOff val="40000"/>
                      </a:schemeClr>
                    </a:solidFill>
                  </a:tcPr>
                </a:tc>
                <a:tc>
                  <a:txBody>
                    <a:bodyPr/>
                    <a:lstStyle/>
                    <a:p>
                      <a:pPr marL="0" algn="ctr" defTabSz="914400" rtl="0" eaLnBrk="1" latinLnBrk="0" hangingPunct="1"/>
                      <a:r>
                        <a:rPr lang="en-US" sz="1100" b="0" kern="1200" dirty="0" smtClean="0">
                          <a:solidFill>
                            <a:srgbClr val="000000"/>
                          </a:solidFill>
                          <a:latin typeface="+mn-lt"/>
                          <a:ea typeface="+mn-ea"/>
                          <a:cs typeface="+mn-cs"/>
                        </a:rPr>
                        <a:t>98.70</a:t>
                      </a:r>
                    </a:p>
                  </a:txBody>
                  <a:tcPr anchor="ctr">
                    <a:solidFill>
                      <a:schemeClr val="accent1">
                        <a:lumMod val="60000"/>
                        <a:lumOff val="40000"/>
                      </a:schemeClr>
                    </a:solidFill>
                  </a:tcPr>
                </a:tc>
                <a:tc>
                  <a:txBody>
                    <a:bodyPr/>
                    <a:lstStyle/>
                    <a:p>
                      <a:pPr marL="0" algn="ctr" defTabSz="914400" rtl="0" eaLnBrk="1" latinLnBrk="0" hangingPunct="1"/>
                      <a:r>
                        <a:rPr lang="en-US" sz="1100" b="0" kern="1200" dirty="0" smtClean="0">
                          <a:solidFill>
                            <a:srgbClr val="000000"/>
                          </a:solidFill>
                          <a:latin typeface="+mn-lt"/>
                          <a:ea typeface="+mn-ea"/>
                          <a:cs typeface="+mn-cs"/>
                        </a:rPr>
                        <a:t>104.98</a:t>
                      </a:r>
                      <a:endParaRPr lang="en-US" sz="1100" b="0" kern="1200" dirty="0">
                        <a:solidFill>
                          <a:srgbClr val="000000"/>
                        </a:solidFill>
                        <a:latin typeface="+mn-lt"/>
                        <a:ea typeface="+mn-ea"/>
                        <a:cs typeface="+mn-cs"/>
                      </a:endParaRPr>
                    </a:p>
                  </a:txBody>
                  <a:tcPr anchor="ctr">
                    <a:solidFill>
                      <a:schemeClr val="accent1">
                        <a:lumMod val="60000"/>
                        <a:lumOff val="40000"/>
                      </a:schemeClr>
                    </a:solidFill>
                  </a:tcPr>
                </a:tc>
                <a:tc>
                  <a:txBody>
                    <a:bodyPr/>
                    <a:lstStyle/>
                    <a:p>
                      <a:pPr marL="0" algn="ctr" defTabSz="914400" rtl="0" eaLnBrk="1" latinLnBrk="0" hangingPunct="1"/>
                      <a:r>
                        <a:rPr lang="en-US" sz="1100" b="0" kern="1200" dirty="0" smtClean="0">
                          <a:solidFill>
                            <a:srgbClr val="000000"/>
                          </a:solidFill>
                          <a:latin typeface="+mn-lt"/>
                          <a:ea typeface="+mn-ea"/>
                          <a:cs typeface="+mn-cs"/>
                        </a:rPr>
                        <a:t>111.83</a:t>
                      </a:r>
                      <a:endParaRPr lang="en-US" sz="1100" b="0" kern="1200" dirty="0">
                        <a:solidFill>
                          <a:srgbClr val="000000"/>
                        </a:solidFill>
                        <a:latin typeface="+mn-lt"/>
                        <a:ea typeface="+mn-ea"/>
                        <a:cs typeface="+mn-cs"/>
                      </a:endParaRPr>
                    </a:p>
                  </a:txBody>
                  <a:tcPr anchor="ctr">
                    <a:solidFill>
                      <a:schemeClr val="accent1">
                        <a:lumMod val="60000"/>
                        <a:lumOff val="40000"/>
                      </a:schemeClr>
                    </a:solidFill>
                  </a:tcPr>
                </a:tc>
                <a:tc>
                  <a:txBody>
                    <a:bodyPr/>
                    <a:lstStyle/>
                    <a:p>
                      <a:pPr marL="0" algn="ctr" defTabSz="914400" rtl="0" eaLnBrk="1" latinLnBrk="0" hangingPunct="1"/>
                      <a:r>
                        <a:rPr lang="en-US" sz="1100" b="0" kern="1200" dirty="0" smtClean="0">
                          <a:solidFill>
                            <a:srgbClr val="000000"/>
                          </a:solidFill>
                          <a:latin typeface="+mn-lt"/>
                          <a:ea typeface="+mn-ea"/>
                          <a:cs typeface="+mn-cs"/>
                        </a:rPr>
                        <a:t>118.90</a:t>
                      </a:r>
                      <a:endParaRPr lang="en-US" sz="1100" b="0" kern="1200" dirty="0">
                        <a:solidFill>
                          <a:srgbClr val="000000"/>
                        </a:solidFill>
                        <a:latin typeface="+mn-lt"/>
                        <a:ea typeface="+mn-ea"/>
                        <a:cs typeface="+mn-cs"/>
                      </a:endParaRPr>
                    </a:p>
                  </a:txBody>
                  <a:tcPr anchor="ctr">
                    <a:solidFill>
                      <a:schemeClr val="accent1">
                        <a:lumMod val="60000"/>
                        <a:lumOff val="40000"/>
                      </a:schemeClr>
                    </a:solidFill>
                  </a:tcPr>
                </a:tc>
                <a:tc>
                  <a:txBody>
                    <a:bodyPr/>
                    <a:lstStyle/>
                    <a:p>
                      <a:pPr marL="0" algn="ctr" defTabSz="914400" rtl="0" eaLnBrk="1" latinLnBrk="0" hangingPunct="1"/>
                      <a:r>
                        <a:rPr lang="en-US" sz="1100" b="0" kern="1200" dirty="0" smtClean="0">
                          <a:solidFill>
                            <a:srgbClr val="000000"/>
                          </a:solidFill>
                          <a:latin typeface="+mn-lt"/>
                          <a:ea typeface="+mn-ea"/>
                          <a:cs typeface="+mn-cs"/>
                        </a:rPr>
                        <a:t>123.48</a:t>
                      </a:r>
                      <a:endParaRPr lang="en-US" sz="1100" b="0" kern="1200" dirty="0">
                        <a:solidFill>
                          <a:srgbClr val="000000"/>
                        </a:solidFill>
                        <a:latin typeface="+mn-lt"/>
                        <a:ea typeface="+mn-ea"/>
                        <a:cs typeface="+mn-cs"/>
                      </a:endParaRPr>
                    </a:p>
                  </a:txBody>
                  <a:tcPr anchor="ctr">
                    <a:solidFill>
                      <a:schemeClr val="accent1">
                        <a:lumMod val="60000"/>
                        <a:lumOff val="40000"/>
                      </a:schemeClr>
                    </a:solidFill>
                  </a:tcPr>
                </a:tc>
              </a:tr>
              <a:tr h="252234">
                <a:tc>
                  <a:txBody>
                    <a:bodyPr/>
                    <a:lstStyle/>
                    <a:p>
                      <a:pPr marL="0" algn="l" defTabSz="914400" rtl="0" eaLnBrk="1" latinLnBrk="0" hangingPunct="1"/>
                      <a:r>
                        <a:rPr lang="en-US" sz="1100" b="0" kern="1200" dirty="0" smtClean="0">
                          <a:solidFill>
                            <a:srgbClr val="000000"/>
                          </a:solidFill>
                          <a:latin typeface="+mn-lt"/>
                          <a:ea typeface="+mn-ea"/>
                          <a:cs typeface="+mn-cs"/>
                        </a:rPr>
                        <a:t>$/kWh </a:t>
                      </a:r>
                      <a:r>
                        <a:rPr lang="en-US" sz="900" b="0" kern="1200" dirty="0" smtClean="0">
                          <a:solidFill>
                            <a:srgbClr val="000000"/>
                          </a:solidFill>
                          <a:latin typeface="+mn-lt"/>
                          <a:ea typeface="+mn-ea"/>
                          <a:cs typeface="+mn-cs"/>
                        </a:rPr>
                        <a:t>(assumes a 59.4% load</a:t>
                      </a:r>
                      <a:r>
                        <a:rPr lang="en-US" sz="900" b="0" kern="1200" baseline="0" dirty="0" smtClean="0">
                          <a:solidFill>
                            <a:srgbClr val="000000"/>
                          </a:solidFill>
                          <a:latin typeface="+mn-lt"/>
                          <a:ea typeface="+mn-ea"/>
                          <a:cs typeface="+mn-cs"/>
                        </a:rPr>
                        <a:t> factor)</a:t>
                      </a:r>
                      <a:endParaRPr lang="en-US" sz="900" b="0" kern="1200" dirty="0">
                        <a:solidFill>
                          <a:srgbClr val="000000"/>
                        </a:solidFill>
                        <a:latin typeface="+mn-lt"/>
                        <a:ea typeface="+mn-ea"/>
                        <a:cs typeface="+mn-cs"/>
                      </a:endParaRPr>
                    </a:p>
                  </a:txBody>
                  <a:tcPr anchor="ctr">
                    <a:solidFill>
                      <a:schemeClr val="accent1">
                        <a:lumMod val="60000"/>
                        <a:lumOff val="40000"/>
                      </a:schemeClr>
                    </a:solidFill>
                  </a:tcPr>
                </a:tc>
                <a:tc>
                  <a:txBody>
                    <a:bodyPr/>
                    <a:lstStyle/>
                    <a:p>
                      <a:pPr marL="0" algn="ctr" defTabSz="914400" rtl="0" eaLnBrk="1" latinLnBrk="0" hangingPunct="1"/>
                      <a:r>
                        <a:rPr lang="en-US" sz="1100" b="0" kern="1200" dirty="0" smtClean="0">
                          <a:solidFill>
                            <a:srgbClr val="000000"/>
                          </a:solidFill>
                          <a:latin typeface="+mn-lt"/>
                          <a:ea typeface="+mn-ea"/>
                          <a:cs typeface="+mn-cs"/>
                        </a:rPr>
                        <a:t>.019</a:t>
                      </a:r>
                      <a:endParaRPr lang="en-US" sz="1100" b="0" kern="1200" dirty="0">
                        <a:solidFill>
                          <a:srgbClr val="000000"/>
                        </a:solidFill>
                        <a:latin typeface="+mn-lt"/>
                        <a:ea typeface="+mn-ea"/>
                        <a:cs typeface="+mn-cs"/>
                      </a:endParaRPr>
                    </a:p>
                  </a:txBody>
                  <a:tcPr anchor="ctr">
                    <a:solidFill>
                      <a:schemeClr val="accent1">
                        <a:lumMod val="60000"/>
                        <a:lumOff val="40000"/>
                      </a:schemeClr>
                    </a:solidFill>
                  </a:tcPr>
                </a:tc>
                <a:tc>
                  <a:txBody>
                    <a:bodyPr/>
                    <a:lstStyle/>
                    <a:p>
                      <a:pPr marL="0" algn="ctr" defTabSz="914400" rtl="0" eaLnBrk="1" latinLnBrk="0" hangingPunct="1"/>
                      <a:r>
                        <a:rPr lang="en-US" sz="1100" b="0" kern="1200" dirty="0" smtClean="0">
                          <a:solidFill>
                            <a:srgbClr val="000000"/>
                          </a:solidFill>
                          <a:latin typeface="+mn-lt"/>
                          <a:ea typeface="+mn-ea"/>
                          <a:cs typeface="+mn-cs"/>
                        </a:rPr>
                        <a:t>.020</a:t>
                      </a:r>
                      <a:endParaRPr lang="en-US" sz="1100" b="0" kern="1200" dirty="0">
                        <a:solidFill>
                          <a:srgbClr val="000000"/>
                        </a:solidFill>
                        <a:latin typeface="+mn-lt"/>
                        <a:ea typeface="+mn-ea"/>
                        <a:cs typeface="+mn-cs"/>
                      </a:endParaRPr>
                    </a:p>
                  </a:txBody>
                  <a:tcPr anchor="ctr">
                    <a:solidFill>
                      <a:schemeClr val="accent1">
                        <a:lumMod val="60000"/>
                        <a:lumOff val="40000"/>
                      </a:schemeClr>
                    </a:solidFill>
                  </a:tcPr>
                </a:tc>
                <a:tc>
                  <a:txBody>
                    <a:bodyPr/>
                    <a:lstStyle/>
                    <a:p>
                      <a:pPr marL="0" algn="ctr" defTabSz="914400" rtl="0" eaLnBrk="1" latinLnBrk="0" hangingPunct="1"/>
                      <a:r>
                        <a:rPr lang="en-US" sz="1100" b="0" kern="1200" dirty="0" smtClean="0">
                          <a:solidFill>
                            <a:srgbClr val="000000"/>
                          </a:solidFill>
                          <a:latin typeface="+mn-lt"/>
                          <a:ea typeface="+mn-ea"/>
                          <a:cs typeface="+mn-cs"/>
                        </a:rPr>
                        <a:t>.021</a:t>
                      </a:r>
                      <a:endParaRPr lang="en-US" sz="1100" b="0" kern="1200" dirty="0">
                        <a:solidFill>
                          <a:srgbClr val="000000"/>
                        </a:solidFill>
                        <a:latin typeface="+mn-lt"/>
                        <a:ea typeface="+mn-ea"/>
                        <a:cs typeface="+mn-cs"/>
                      </a:endParaRPr>
                    </a:p>
                  </a:txBody>
                  <a:tcPr anchor="ctr">
                    <a:solidFill>
                      <a:schemeClr val="accent1">
                        <a:lumMod val="60000"/>
                        <a:lumOff val="40000"/>
                      </a:schemeClr>
                    </a:solidFill>
                  </a:tcPr>
                </a:tc>
                <a:tc>
                  <a:txBody>
                    <a:bodyPr/>
                    <a:lstStyle/>
                    <a:p>
                      <a:pPr marL="0" algn="ctr" defTabSz="914400" rtl="0" eaLnBrk="1" latinLnBrk="0" hangingPunct="1"/>
                      <a:r>
                        <a:rPr lang="en-US" sz="1100" b="0" kern="1200" dirty="0" smtClean="0">
                          <a:solidFill>
                            <a:srgbClr val="000000"/>
                          </a:solidFill>
                          <a:latin typeface="+mn-lt"/>
                          <a:ea typeface="+mn-ea"/>
                          <a:cs typeface="+mn-cs"/>
                        </a:rPr>
                        <a:t>.023</a:t>
                      </a:r>
                      <a:endParaRPr lang="en-US" sz="1100" b="0" kern="1200" dirty="0">
                        <a:solidFill>
                          <a:srgbClr val="000000"/>
                        </a:solidFill>
                        <a:latin typeface="+mn-lt"/>
                        <a:ea typeface="+mn-ea"/>
                        <a:cs typeface="+mn-cs"/>
                      </a:endParaRPr>
                    </a:p>
                  </a:txBody>
                  <a:tcPr anchor="ctr">
                    <a:solidFill>
                      <a:schemeClr val="accent1">
                        <a:lumMod val="60000"/>
                        <a:lumOff val="40000"/>
                      </a:schemeClr>
                    </a:solidFill>
                  </a:tcPr>
                </a:tc>
                <a:tc>
                  <a:txBody>
                    <a:bodyPr/>
                    <a:lstStyle/>
                    <a:p>
                      <a:pPr marL="0" algn="ctr" defTabSz="914400" rtl="0" eaLnBrk="1" latinLnBrk="0" hangingPunct="1"/>
                      <a:r>
                        <a:rPr lang="en-US" sz="1100" b="0" kern="1200" dirty="0" smtClean="0">
                          <a:solidFill>
                            <a:srgbClr val="000000"/>
                          </a:solidFill>
                          <a:latin typeface="+mn-lt"/>
                          <a:ea typeface="+mn-ea"/>
                          <a:cs typeface="+mn-cs"/>
                        </a:rPr>
                        <a:t>.024</a:t>
                      </a:r>
                      <a:endParaRPr lang="en-US" sz="1100" b="0" kern="1200" dirty="0">
                        <a:solidFill>
                          <a:srgbClr val="000000"/>
                        </a:solidFill>
                        <a:latin typeface="+mn-lt"/>
                        <a:ea typeface="+mn-ea"/>
                        <a:cs typeface="+mn-cs"/>
                      </a:endParaRPr>
                    </a:p>
                  </a:txBody>
                  <a:tcPr anchor="ctr">
                    <a:solidFill>
                      <a:schemeClr val="accent1">
                        <a:lumMod val="60000"/>
                        <a:lumOff val="40000"/>
                      </a:schemeClr>
                    </a:solidFill>
                  </a:tcPr>
                </a:tc>
              </a:tr>
            </a:tbl>
          </a:graphicData>
        </a:graphic>
      </p:graphicFrame>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7800" y="1371600"/>
            <a:ext cx="8841762" cy="4800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13716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757238" y="153988"/>
            <a:ext cx="7754937" cy="854075"/>
          </a:xfrm>
        </p:spPr>
        <p:txBody>
          <a:bodyPr/>
          <a:lstStyle/>
          <a:p>
            <a:pPr algn="ctr" eaLnBrk="1" hangingPunct="1"/>
            <a:r>
              <a:rPr lang="en-US" b="1" dirty="0" smtClean="0"/>
              <a:t>2016-2019 Forecast Components</a:t>
            </a:r>
          </a:p>
        </p:txBody>
      </p:sp>
      <p:pic>
        <p:nvPicPr>
          <p:cNvPr id="1025"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 y="1295400"/>
            <a:ext cx="7891462" cy="49441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654108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National Grid Master Slide 1">
      <a:dk1>
        <a:srgbClr val="000000"/>
      </a:dk1>
      <a:lt1>
        <a:srgbClr val="FFFFFF"/>
      </a:lt1>
      <a:dk2>
        <a:srgbClr val="000000"/>
      </a:dk2>
      <a:lt2>
        <a:srgbClr val="808080"/>
      </a:lt2>
      <a:accent1>
        <a:srgbClr val="9DCCFE"/>
      </a:accent1>
      <a:accent2>
        <a:srgbClr val="0079C1"/>
      </a:accent2>
      <a:accent3>
        <a:srgbClr val="FFFFFF"/>
      </a:accent3>
      <a:accent4>
        <a:srgbClr val="000000"/>
      </a:accent4>
      <a:accent5>
        <a:srgbClr val="CCE2FE"/>
      </a:accent5>
      <a:accent6>
        <a:srgbClr val="006DAF"/>
      </a:accent6>
      <a:hlink>
        <a:srgbClr val="F96812"/>
      </a:hlink>
      <a:folHlink>
        <a:srgbClr val="99CC12"/>
      </a:folHlink>
    </a:clrScheme>
    <a:fontScheme name="National Grid Master Slid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ational Grid Master Slide 1">
        <a:dk1>
          <a:srgbClr val="000000"/>
        </a:dk1>
        <a:lt1>
          <a:srgbClr val="FFFFFF"/>
        </a:lt1>
        <a:dk2>
          <a:srgbClr val="000000"/>
        </a:dk2>
        <a:lt2>
          <a:srgbClr val="808080"/>
        </a:lt2>
        <a:accent1>
          <a:srgbClr val="9DCCFE"/>
        </a:accent1>
        <a:accent2>
          <a:srgbClr val="0079C1"/>
        </a:accent2>
        <a:accent3>
          <a:srgbClr val="FFFFFF"/>
        </a:accent3>
        <a:accent4>
          <a:srgbClr val="000000"/>
        </a:accent4>
        <a:accent5>
          <a:srgbClr val="CCE2FE"/>
        </a:accent5>
        <a:accent6>
          <a:srgbClr val="006DAF"/>
        </a:accent6>
        <a:hlink>
          <a:srgbClr val="F96812"/>
        </a:hlink>
        <a:folHlink>
          <a:srgbClr val="99CC1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ational Grid Master Slide">
  <a:themeElements>
    <a:clrScheme name="National Grid Master Slide 1">
      <a:dk1>
        <a:srgbClr val="000000"/>
      </a:dk1>
      <a:lt1>
        <a:srgbClr val="FFFFFF"/>
      </a:lt1>
      <a:dk2>
        <a:srgbClr val="000000"/>
      </a:dk2>
      <a:lt2>
        <a:srgbClr val="808080"/>
      </a:lt2>
      <a:accent1>
        <a:srgbClr val="9DCCFE"/>
      </a:accent1>
      <a:accent2>
        <a:srgbClr val="0079C1"/>
      </a:accent2>
      <a:accent3>
        <a:srgbClr val="FFFFFF"/>
      </a:accent3>
      <a:accent4>
        <a:srgbClr val="000000"/>
      </a:accent4>
      <a:accent5>
        <a:srgbClr val="CCE2FE"/>
      </a:accent5>
      <a:accent6>
        <a:srgbClr val="006DAF"/>
      </a:accent6>
      <a:hlink>
        <a:srgbClr val="F96812"/>
      </a:hlink>
      <a:folHlink>
        <a:srgbClr val="99CC12"/>
      </a:folHlink>
    </a:clrScheme>
    <a:fontScheme name="National Grid Master Slid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ational Grid Master Slide 1">
        <a:dk1>
          <a:srgbClr val="000000"/>
        </a:dk1>
        <a:lt1>
          <a:srgbClr val="FFFFFF"/>
        </a:lt1>
        <a:dk2>
          <a:srgbClr val="000000"/>
        </a:dk2>
        <a:lt2>
          <a:srgbClr val="808080"/>
        </a:lt2>
        <a:accent1>
          <a:srgbClr val="9DCCFE"/>
        </a:accent1>
        <a:accent2>
          <a:srgbClr val="0079C1"/>
        </a:accent2>
        <a:accent3>
          <a:srgbClr val="FFFFFF"/>
        </a:accent3>
        <a:accent4>
          <a:srgbClr val="000000"/>
        </a:accent4>
        <a:accent5>
          <a:srgbClr val="CCE2FE"/>
        </a:accent5>
        <a:accent6>
          <a:srgbClr val="006DAF"/>
        </a:accent6>
        <a:hlink>
          <a:srgbClr val="F96812"/>
        </a:hlink>
        <a:folHlink>
          <a:srgbClr val="99CC1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National Grid Master Slide">
  <a:themeElements>
    <a:clrScheme name="National Grid Master Slide 1">
      <a:dk1>
        <a:srgbClr val="000000"/>
      </a:dk1>
      <a:lt1>
        <a:srgbClr val="FFFFFF"/>
      </a:lt1>
      <a:dk2>
        <a:srgbClr val="000000"/>
      </a:dk2>
      <a:lt2>
        <a:srgbClr val="808080"/>
      </a:lt2>
      <a:accent1>
        <a:srgbClr val="9DCCFE"/>
      </a:accent1>
      <a:accent2>
        <a:srgbClr val="0079C1"/>
      </a:accent2>
      <a:accent3>
        <a:srgbClr val="FFFFFF"/>
      </a:accent3>
      <a:accent4>
        <a:srgbClr val="000000"/>
      </a:accent4>
      <a:accent5>
        <a:srgbClr val="CCE2FE"/>
      </a:accent5>
      <a:accent6>
        <a:srgbClr val="006DAF"/>
      </a:accent6>
      <a:hlink>
        <a:srgbClr val="F96812"/>
      </a:hlink>
      <a:folHlink>
        <a:srgbClr val="99CC12"/>
      </a:folHlink>
    </a:clrScheme>
    <a:fontScheme name="National Grid Master Slid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ational Grid Master Slide 1">
        <a:dk1>
          <a:srgbClr val="000000"/>
        </a:dk1>
        <a:lt1>
          <a:srgbClr val="FFFFFF"/>
        </a:lt1>
        <a:dk2>
          <a:srgbClr val="000000"/>
        </a:dk2>
        <a:lt2>
          <a:srgbClr val="808080"/>
        </a:lt2>
        <a:accent1>
          <a:srgbClr val="9DCCFE"/>
        </a:accent1>
        <a:accent2>
          <a:srgbClr val="0079C1"/>
        </a:accent2>
        <a:accent3>
          <a:srgbClr val="FFFFFF"/>
        </a:accent3>
        <a:accent4>
          <a:srgbClr val="000000"/>
        </a:accent4>
        <a:accent5>
          <a:srgbClr val="CCE2FE"/>
        </a:accent5>
        <a:accent6>
          <a:srgbClr val="006DAF"/>
        </a:accent6>
        <a:hlink>
          <a:srgbClr val="F96812"/>
        </a:hlink>
        <a:folHlink>
          <a:srgbClr val="99CC1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2283</TotalTime>
  <Words>481</Words>
  <Application>Microsoft Office PowerPoint</Application>
  <PresentationFormat>On-screen Show (4:3)</PresentationFormat>
  <Paragraphs>61</Paragraphs>
  <Slides>8</Slides>
  <Notes>2</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Theme1</vt:lpstr>
      <vt:lpstr>1_National Grid Master Slide</vt:lpstr>
      <vt:lpstr>2_National Grid Master Slide</vt:lpstr>
      <vt:lpstr>RNS Rates: 2015 – 2019 PTF Forecast </vt:lpstr>
      <vt:lpstr>Presentation Overview</vt:lpstr>
      <vt:lpstr>Slide 3</vt:lpstr>
      <vt:lpstr>2015 Forecast Comparison - Detail</vt:lpstr>
      <vt:lpstr>Slide 5</vt:lpstr>
      <vt:lpstr>Slide 6</vt:lpstr>
      <vt:lpstr>New England RNS Rate Forecast – Summary</vt:lpstr>
      <vt:lpstr>2016-2019 Forecast Components</vt:lpstr>
    </vt:vector>
  </TitlesOfParts>
  <Company>Northeast Utilities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S Colson</dc:creator>
  <cp:lastModifiedBy>ewasikgutierrez</cp:lastModifiedBy>
  <cp:revision>136</cp:revision>
  <cp:lastPrinted>2015-07-01T14:40:53Z</cp:lastPrinted>
  <dcterms:created xsi:type="dcterms:W3CDTF">2013-06-12T13:53:14Z</dcterms:created>
  <dcterms:modified xsi:type="dcterms:W3CDTF">2015-07-07T20:29:48Z</dcterms:modified>
</cp:coreProperties>
</file>