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12"/>
  </p:notesMasterIdLst>
  <p:handoutMasterIdLst>
    <p:handoutMasterId r:id="rId13"/>
  </p:handoutMasterIdLst>
  <p:sldIdLst>
    <p:sldId id="257" r:id="rId3"/>
    <p:sldId id="258" r:id="rId4"/>
    <p:sldId id="259" r:id="rId5"/>
    <p:sldId id="273" r:id="rId6"/>
    <p:sldId id="274" r:id="rId7"/>
    <p:sldId id="262" r:id="rId8"/>
    <p:sldId id="272" r:id="rId9"/>
    <p:sldId id="269" r:id="rId10"/>
    <p:sldId id="270" r:id="rId11"/>
  </p:sldIdLst>
  <p:sldSz cx="9144000" cy="6858000" type="screen4x3"/>
  <p:notesSz cx="6950075" cy="9236075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EC1F25"/>
    <a:srgbClr val="FBB92F"/>
    <a:srgbClr val="77BD2A"/>
    <a:srgbClr val="62777F"/>
    <a:srgbClr val="6FA943"/>
    <a:srgbClr val="B9D257"/>
    <a:srgbClr val="F68920"/>
    <a:srgbClr val="8555A1"/>
    <a:srgbClr val="1E6A9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4" autoAdjust="0"/>
    <p:restoredTop sz="88621" autoAdjust="0"/>
  </p:normalViewPr>
  <p:slideViewPr>
    <p:cSldViewPr>
      <p:cViewPr varScale="1">
        <p:scale>
          <a:sx n="104" d="100"/>
          <a:sy n="104" d="100"/>
        </p:scale>
        <p:origin x="-18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F87AAE7F-D37E-4830-9F5E-F36A5F180179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9EDDEDB6-CD57-44C2-AB19-AC7D3BB8FF8E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9363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4195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513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476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=""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/>
                <a:gridCol w="1066799"/>
                <a:gridCol w="2286001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="" xmlns:p14="http://schemas.microsoft.com/office/powerpoint/2010/main" val="1008289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NEPOOL Markets Committee | May 10, 2016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Ben Ewing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(413) </a:t>
            </a:r>
            <a:r>
              <a:rPr lang="en-US" dirty="0" smtClean="0"/>
              <a:t>535-4361 </a:t>
            </a:r>
            <a:r>
              <a:rPr lang="en-US" dirty="0"/>
              <a:t>| </a:t>
            </a:r>
            <a:r>
              <a:rPr lang="en-US" dirty="0" smtClean="0"/>
              <a:t>bewing@iso-ne.com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Modifications to NCPC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rules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to allow generators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performing dual fuel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audits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during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day-ahead (DA)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cleared hours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to be eligible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for NCPC compensation in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real-time (RT)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Dual Fuel Audit Net Commitment Period Compensation (NCPC)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4081954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Dual Fuel</a:t>
                      </a:r>
                      <a:r>
                        <a:rPr lang="en-US" sz="2400" baseline="0" dirty="0" smtClean="0"/>
                        <a:t> Audit NCPC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ID: 101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Proposed Effective Date: 11/1/2016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4582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 is proposing to modify the NCPC rules to allow generators performing dual fuel (DF) audits during DA cleared hours to be eligible for NCPC compensation in real-time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Recent NCPC changes effective in February 2016 made generators performing DF audits during DA cleared hours ineligible for NCPC compensation in real-time</a:t>
            </a:r>
          </a:p>
          <a:p>
            <a:pPr lvl="2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 identified the issue before any generators were affected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This change would remove a potential financial disincentive for DF resources to respond to ISO audit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requests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Today, the ISO is introducing this material for the first time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3557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Background</a:t>
            </a:r>
            <a:endParaRPr lang="en-US" b="0" i="1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Starting in September 2014 the ISO had the ability to request an audit of dual fuel capability pursuant to III.1.5.2(f)</a:t>
            </a:r>
          </a:p>
          <a:p>
            <a:r>
              <a:rPr lang="en-US" dirty="0" smtClean="0"/>
              <a:t>The ISO established a compensation approach for DF audits </a:t>
            </a:r>
          </a:p>
          <a:p>
            <a:pPr lvl="1"/>
            <a:r>
              <a:rPr lang="en-US" dirty="0" smtClean="0"/>
              <a:t>Prior to Energy Market Offer Flexibility (EMOF) NCPC (pre-December 2014), DF audits during DA scheduled hours were compensated based on the difference in primary and alternate fuel prices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EMOF </a:t>
            </a:r>
            <a:r>
              <a:rPr lang="en-US" dirty="0" smtClean="0"/>
              <a:t>NCPC (post-December 2014), DF audits were compensated through RT Commitment NCPC </a:t>
            </a:r>
          </a:p>
          <a:p>
            <a:pPr lvl="2"/>
            <a:r>
              <a:rPr lang="en-US" dirty="0" smtClean="0"/>
              <a:t>The special provisions in place prior to EMOF were removed as no longer necessary </a:t>
            </a:r>
          </a:p>
          <a:p>
            <a:r>
              <a:rPr lang="en-US" dirty="0" smtClean="0"/>
              <a:t>In February 2016, changes were implemented to the RT Commitment NCPC credit calculation for non-FS generators that made generators effectively ineligible when cleared in the DA market</a:t>
            </a:r>
          </a:p>
          <a:p>
            <a:pPr lvl="1"/>
            <a:r>
              <a:rPr lang="en-US" dirty="0" smtClean="0"/>
              <a:t>This change resulted in generators that cleared in DA</a:t>
            </a:r>
            <a:r>
              <a:rPr lang="en-US" dirty="0"/>
              <a:t> </a:t>
            </a:r>
            <a:r>
              <a:rPr lang="en-US" dirty="0" smtClean="0"/>
              <a:t>and perform a DF audit in RT no longer being eligible for RT Commitment NCPC credits</a:t>
            </a:r>
          </a:p>
        </p:txBody>
      </p:sp>
    </p:spTree>
    <p:extLst>
      <p:ext uri="{BB962C8B-B14F-4D97-AF65-F5344CB8AC3E}">
        <p14:creationId xmlns="" xmlns:p14="http://schemas.microsoft.com/office/powerpoint/2010/main" val="336574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Generators performing DF audits during DA </a:t>
            </a:r>
            <a:r>
              <a:rPr lang="en-US" dirty="0" smtClean="0"/>
              <a:t>scheduled hours </a:t>
            </a:r>
            <a:r>
              <a:rPr lang="en-US" dirty="0"/>
              <a:t>are ineligible for </a:t>
            </a:r>
            <a:r>
              <a:rPr lang="en-US" dirty="0" smtClean="0"/>
              <a:t>RT Commitment </a:t>
            </a:r>
            <a:r>
              <a:rPr lang="en-US" dirty="0"/>
              <a:t>NCPC </a:t>
            </a:r>
            <a:r>
              <a:rPr lang="en-US" dirty="0" smtClean="0"/>
              <a:t>credits under </a:t>
            </a:r>
            <a:r>
              <a:rPr lang="en-US" dirty="0"/>
              <a:t>recent rule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Auditing generator may be exposed to cost differences between DA scheduled fuel and fuel used during audit</a:t>
            </a:r>
          </a:p>
          <a:p>
            <a:pPr lvl="1"/>
            <a:r>
              <a:rPr lang="en-US" dirty="0" smtClean="0"/>
              <a:t>Creates </a:t>
            </a:r>
            <a:r>
              <a:rPr lang="en-US" dirty="0"/>
              <a:t>disincentive for DF resources to perform audits at ISO </a:t>
            </a:r>
            <a:r>
              <a:rPr lang="en-US" dirty="0" smtClean="0"/>
              <a:t>request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628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Paying incremental costs to generators performing DF </a:t>
            </a:r>
            <a:r>
              <a:rPr lang="en-US" dirty="0" smtClean="0"/>
              <a:t>audits during DA scheduled hours, </a:t>
            </a:r>
            <a:r>
              <a:rPr lang="en-US" dirty="0"/>
              <a:t>similar to pre-EMOF, corrects the </a:t>
            </a:r>
            <a:r>
              <a:rPr lang="en-US" dirty="0" smtClean="0"/>
              <a:t>concern</a:t>
            </a:r>
          </a:p>
          <a:p>
            <a:r>
              <a:rPr lang="en-US" dirty="0"/>
              <a:t>For the DA scheduled hours of the DF audit, pay incremental costs incurred during RT </a:t>
            </a:r>
            <a:r>
              <a:rPr lang="en-US" dirty="0" smtClean="0"/>
              <a:t>audit:</a:t>
            </a:r>
            <a:endParaRPr lang="en-US" dirty="0"/>
          </a:p>
          <a:p>
            <a:pPr lvl="1"/>
            <a:r>
              <a:rPr lang="en-US" dirty="0"/>
              <a:t>For the MW quantity up to </a:t>
            </a:r>
            <a:r>
              <a:rPr lang="en-US" dirty="0" smtClean="0"/>
              <a:t>Economic Dispatch Point (EDP), </a:t>
            </a:r>
            <a:r>
              <a:rPr lang="en-US" dirty="0"/>
              <a:t>pay incremental fuel costs (RT </a:t>
            </a:r>
            <a:r>
              <a:rPr lang="en-US" dirty="0" smtClean="0"/>
              <a:t>alternate fuel </a:t>
            </a:r>
            <a:r>
              <a:rPr lang="en-US" dirty="0"/>
              <a:t>price – DA </a:t>
            </a:r>
            <a:r>
              <a:rPr lang="en-US" dirty="0" smtClean="0"/>
              <a:t>primary </a:t>
            </a:r>
            <a:r>
              <a:rPr lang="en-US" dirty="0"/>
              <a:t>fuel price)</a:t>
            </a:r>
          </a:p>
          <a:p>
            <a:pPr lvl="1"/>
            <a:r>
              <a:rPr lang="en-US" dirty="0"/>
              <a:t>Pay any incremental no-load fee between DA and RT</a:t>
            </a:r>
          </a:p>
          <a:p>
            <a:pPr lvl="1"/>
            <a:r>
              <a:rPr lang="en-US" dirty="0"/>
              <a:t>If re-start is required for audit, pay start-up fee</a:t>
            </a:r>
          </a:p>
          <a:p>
            <a:r>
              <a:rPr lang="en-US" dirty="0"/>
              <a:t>If the proposed methodology had been applied to relevant DF audits over the winter 2015/16, NCPC payments would have totaled ~$</a:t>
            </a:r>
            <a:r>
              <a:rPr lang="en-US" dirty="0" smtClean="0"/>
              <a:t>100K</a:t>
            </a:r>
          </a:p>
          <a:p>
            <a:pPr lvl="1"/>
            <a:r>
              <a:rPr lang="en-US" dirty="0" smtClean="0"/>
              <a:t>Comparable to actual payments made for these audits in 2015/16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105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3810000" cy="4766738"/>
          </a:xfrm>
        </p:spPr>
        <p:txBody>
          <a:bodyPr/>
          <a:lstStyle/>
          <a:p>
            <a:r>
              <a:rPr lang="en-US" dirty="0" smtClean="0"/>
              <a:t>Assume no start-up or no-load fees</a:t>
            </a:r>
          </a:p>
          <a:p>
            <a:r>
              <a:rPr lang="en-US" dirty="0" smtClean="0"/>
              <a:t>Proposed payment: (MW up to EDP) x (Incremental Fuel Cost)</a:t>
            </a:r>
          </a:p>
          <a:p>
            <a:r>
              <a:rPr lang="en-US" dirty="0" smtClean="0"/>
              <a:t>350 MWh x $10/MWh = $3,500</a:t>
            </a:r>
          </a:p>
          <a:p>
            <a:r>
              <a:rPr lang="en-US" dirty="0" smtClean="0"/>
              <a:t>100 MW produced above EDP will be compensated by Dispatch NCPC Credit using $50 oil offer.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1490390"/>
            <a:ext cx="4578350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7134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 is proposing to modify the NCPC rules to allow generators performing DF audits during DA cleared hours to be eligible for NCPC compensation in real-time</a:t>
            </a:r>
          </a:p>
          <a:p>
            <a:r>
              <a:rPr lang="en-US" dirty="0" smtClean="0"/>
              <a:t>Target effective date of November 1, 2016, in order for change to be in place before DF audits would be scheduled for next winter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58978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="" xmlns:p14="http://schemas.microsoft.com/office/powerpoint/2010/main" val="938227395"/>
              </p:ext>
            </p:extLst>
          </p:nvPr>
        </p:nvGraphicFramePr>
        <p:xfrm>
          <a:off x="457200" y="1404938"/>
          <a:ext cx="8229600" cy="304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</a:t>
                      </a:r>
                      <a:r>
                        <a:rPr lang="en-US" sz="1600" b="1" baseline="0" dirty="0" smtClean="0"/>
                        <a:t> Committee</a:t>
                      </a:r>
                      <a:br>
                        <a:rPr lang="en-US" sz="1600" b="1" baseline="0" dirty="0" smtClean="0"/>
                      </a:br>
                      <a:r>
                        <a:rPr lang="en-US" sz="1600" b="1" baseline="0" dirty="0" smtClean="0"/>
                        <a:t>May 10, 2016</a:t>
                      </a:r>
                      <a:endParaRPr lang="en-US" sz="16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Initial discussion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June</a:t>
                      </a:r>
                      <a:r>
                        <a:rPr lang="en-US" sz="1600" b="1" baseline="0" dirty="0" smtClean="0"/>
                        <a:t> 2016</a:t>
                      </a:r>
                      <a:endParaRPr lang="en-US" sz="16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Further</a:t>
                      </a:r>
                      <a:r>
                        <a:rPr lang="en-US" sz="1600" baseline="0" dirty="0" smtClean="0"/>
                        <a:t> proposal discussion and tariff language review</a:t>
                      </a:r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July 2016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Vote</a:t>
                      </a:r>
                      <a:endParaRPr lang="en-US" sz="16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Participants</a:t>
                      </a:r>
                      <a:r>
                        <a:rPr lang="en-US" sz="1600" b="1" baseline="0" dirty="0" smtClean="0"/>
                        <a:t> Committee</a:t>
                      </a:r>
                    </a:p>
                    <a:p>
                      <a:r>
                        <a:rPr lang="en-US" sz="1600" b="1" baseline="0" dirty="0" smtClean="0"/>
                        <a:t>August 2016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Vote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Stakeholder Schedule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smtClean="0"/>
              <a:t>Ben Ewing</a:t>
            </a:r>
            <a:endParaRPr lang="en-US" dirty="0" smtClean="0"/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smtClean="0"/>
              <a:t>(413) 535-4361 | bewing@iso-ne.com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_AMO_REPORTCONTROLSVISIBLE" val="Empty"/>
  <p:tag name="_AMO_UNIQUEIDENTIFIER" val="9e46e39f-19f2-4c5c-9080-296dcbe47ea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- NEPOOL Technical Committee Presentation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NEPOOL Technical Committee Presentation</Template>
  <TotalTime>0</TotalTime>
  <Words>631</Words>
  <Application>Microsoft Office PowerPoint</Application>
  <PresentationFormat>On-screen Show (4:3)</PresentationFormat>
  <Paragraphs>77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Template - NEPOOL Technical Committee Presentation</vt:lpstr>
      <vt:lpstr>blank</vt:lpstr>
      <vt:lpstr>Slide 1</vt:lpstr>
      <vt:lpstr>Slide 2</vt:lpstr>
      <vt:lpstr>Background</vt:lpstr>
      <vt:lpstr>Problem Statement</vt:lpstr>
      <vt:lpstr>Proposal</vt:lpstr>
      <vt:lpstr>Example</vt:lpstr>
      <vt:lpstr>Conclusion</vt:lpstr>
      <vt:lpstr>Proposed Stakeholder Schedule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2016-06-08T15:31:32Z</dcterms:created>
  <dcterms:modified xsi:type="dcterms:W3CDTF">2016-07-12T16:55:10Z</dcterms:modified>
</cp:coreProperties>
</file>