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708" r:id="rId2"/>
    <p:sldMasterId id="2147483732" r:id="rId3"/>
  </p:sldMasterIdLst>
  <p:notesMasterIdLst>
    <p:notesMasterId r:id="rId47"/>
  </p:notesMasterIdLst>
  <p:handoutMasterIdLst>
    <p:handoutMasterId r:id="rId48"/>
  </p:handoutMasterIdLst>
  <p:sldIdLst>
    <p:sldId id="256" r:id="rId4"/>
    <p:sldId id="377" r:id="rId5"/>
    <p:sldId id="389" r:id="rId6"/>
    <p:sldId id="372" r:id="rId7"/>
    <p:sldId id="362" r:id="rId8"/>
    <p:sldId id="395" r:id="rId9"/>
    <p:sldId id="413" r:id="rId10"/>
    <p:sldId id="414" r:id="rId11"/>
    <p:sldId id="415" r:id="rId12"/>
    <p:sldId id="403" r:id="rId13"/>
    <p:sldId id="416" r:id="rId14"/>
    <p:sldId id="417" r:id="rId15"/>
    <p:sldId id="412" r:id="rId16"/>
    <p:sldId id="373" r:id="rId17"/>
    <p:sldId id="357" r:id="rId18"/>
    <p:sldId id="356" r:id="rId19"/>
    <p:sldId id="323" r:id="rId20"/>
    <p:sldId id="385" r:id="rId21"/>
    <p:sldId id="308" r:id="rId22"/>
    <p:sldId id="382" r:id="rId23"/>
    <p:sldId id="311" r:id="rId24"/>
    <p:sldId id="312" r:id="rId25"/>
    <p:sldId id="313" r:id="rId26"/>
    <p:sldId id="314" r:id="rId27"/>
    <p:sldId id="315" r:id="rId28"/>
    <p:sldId id="316" r:id="rId29"/>
    <p:sldId id="317" r:id="rId30"/>
    <p:sldId id="360" r:id="rId31"/>
    <p:sldId id="386" r:id="rId32"/>
    <p:sldId id="387" r:id="rId33"/>
    <p:sldId id="418" r:id="rId34"/>
    <p:sldId id="419" r:id="rId35"/>
    <p:sldId id="420" r:id="rId36"/>
    <p:sldId id="421" r:id="rId37"/>
    <p:sldId id="422" r:id="rId38"/>
    <p:sldId id="423" r:id="rId39"/>
    <p:sldId id="430" r:id="rId40"/>
    <p:sldId id="424" r:id="rId41"/>
    <p:sldId id="425" r:id="rId42"/>
    <p:sldId id="426" r:id="rId43"/>
    <p:sldId id="427" r:id="rId44"/>
    <p:sldId id="428" r:id="rId45"/>
    <p:sldId id="429" r:id="rId46"/>
  </p:sldIdLst>
  <p:sldSz cx="9144000" cy="6858000" type="screen4x3"/>
  <p:notesSz cx="6950075" cy="9236075"/>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A Parent" initials="CAP" lastIdx="32" clrIdx="0"/>
  <p:cmAuthor id="1" name="cmcdonough" initials="c" lastIdx="4" clrIdx="1"/>
  <p:cmAuthor id="2" name="Administrat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595959"/>
    <a:srgbClr val="003399"/>
    <a:srgbClr val="CF1B21"/>
    <a:srgbClr val="CF21A9"/>
    <a:srgbClr val="A9A8A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484" autoAdjust="0"/>
    <p:restoredTop sz="99178" autoAdjust="0"/>
  </p:normalViewPr>
  <p:slideViewPr>
    <p:cSldViewPr>
      <p:cViewPr>
        <p:scale>
          <a:sx n="100" d="100"/>
          <a:sy n="100" d="100"/>
        </p:scale>
        <p:origin x="-1950" y="-486"/>
      </p:cViewPr>
      <p:guideLst>
        <p:guide orient="horz" pos="1056"/>
        <p:guide pos="28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62" y="-96"/>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mcdonough\AppData\Local\Microsoft\Windows\Temporary%20Internet%20Files\Content.Outlook\E3QXWZO0\Daily%20PER%20Stike%20Price_Max%20Hub%20LM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mcdonough\AppData\Local\Microsoft\Windows\Temporary%20Internet%20Files\Content.Outlook\E3QXWZO0\PER%20Monthl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solidFill>
                  <a:srgbClr val="C00000"/>
                </a:solidFill>
              </a:rPr>
              <a:t>Maximum Daily</a:t>
            </a:r>
            <a:r>
              <a:rPr lang="en-US" baseline="0" dirty="0">
                <a:solidFill>
                  <a:srgbClr val="C00000"/>
                </a:solidFill>
              </a:rPr>
              <a:t> </a:t>
            </a:r>
            <a:r>
              <a:rPr lang="en-US" baseline="0" dirty="0" smtClean="0">
                <a:solidFill>
                  <a:srgbClr val="C00000"/>
                </a:solidFill>
              </a:rPr>
              <a:t>RT </a:t>
            </a:r>
            <a:r>
              <a:rPr lang="en-US" baseline="0" dirty="0">
                <a:solidFill>
                  <a:srgbClr val="C00000"/>
                </a:solidFill>
              </a:rPr>
              <a:t>LMP </a:t>
            </a:r>
            <a:r>
              <a:rPr lang="en-US" baseline="0" dirty="0" smtClean="0"/>
              <a:t>vs. </a:t>
            </a:r>
            <a:r>
              <a:rPr lang="en-US" baseline="0" dirty="0">
                <a:solidFill>
                  <a:schemeClr val="accent1"/>
                </a:solidFill>
              </a:rPr>
              <a:t>Daily PER Strike Price</a:t>
            </a:r>
            <a:endParaRPr lang="en-US" dirty="0">
              <a:solidFill>
                <a:schemeClr val="accent1"/>
              </a:solidFill>
            </a:endParaRPr>
          </a:p>
        </c:rich>
      </c:tx>
    </c:title>
    <c:plotArea>
      <c:layout/>
      <c:lineChart>
        <c:grouping val="standard"/>
        <c:ser>
          <c:idx val="0"/>
          <c:order val="0"/>
          <c:tx>
            <c:strRef>
              <c:f>Detail!$B$1</c:f>
              <c:strCache>
                <c:ptCount val="1"/>
                <c:pt idx="0">
                  <c:v>per_strike_price</c:v>
                </c:pt>
              </c:strCache>
            </c:strRef>
          </c:tx>
          <c:marker>
            <c:symbol val="none"/>
          </c:marker>
          <c:cat>
            <c:numRef>
              <c:f>Detail!$A$2:$A$2344</c:f>
              <c:numCache>
                <c:formatCode>m/d/yyyy</c:formatCode>
                <c:ptCount val="2343"/>
                <c:pt idx="0">
                  <c:v>39448</c:v>
                </c:pt>
                <c:pt idx="1">
                  <c:v>39449</c:v>
                </c:pt>
                <c:pt idx="2">
                  <c:v>39450</c:v>
                </c:pt>
                <c:pt idx="3">
                  <c:v>39451</c:v>
                </c:pt>
                <c:pt idx="4">
                  <c:v>39452</c:v>
                </c:pt>
                <c:pt idx="5">
                  <c:v>39453</c:v>
                </c:pt>
                <c:pt idx="6">
                  <c:v>39454</c:v>
                </c:pt>
                <c:pt idx="7">
                  <c:v>39455</c:v>
                </c:pt>
                <c:pt idx="8">
                  <c:v>39456</c:v>
                </c:pt>
                <c:pt idx="9">
                  <c:v>39457</c:v>
                </c:pt>
                <c:pt idx="10">
                  <c:v>39458</c:v>
                </c:pt>
                <c:pt idx="11">
                  <c:v>39459</c:v>
                </c:pt>
                <c:pt idx="12">
                  <c:v>39460</c:v>
                </c:pt>
                <c:pt idx="13">
                  <c:v>39461</c:v>
                </c:pt>
                <c:pt idx="14">
                  <c:v>39462</c:v>
                </c:pt>
                <c:pt idx="15">
                  <c:v>39463</c:v>
                </c:pt>
                <c:pt idx="16">
                  <c:v>39464</c:v>
                </c:pt>
                <c:pt idx="17">
                  <c:v>39465</c:v>
                </c:pt>
                <c:pt idx="18">
                  <c:v>39466</c:v>
                </c:pt>
                <c:pt idx="19">
                  <c:v>39467</c:v>
                </c:pt>
                <c:pt idx="20">
                  <c:v>39468</c:v>
                </c:pt>
                <c:pt idx="21">
                  <c:v>39469</c:v>
                </c:pt>
                <c:pt idx="22">
                  <c:v>39470</c:v>
                </c:pt>
                <c:pt idx="23">
                  <c:v>39471</c:v>
                </c:pt>
                <c:pt idx="24">
                  <c:v>39472</c:v>
                </c:pt>
                <c:pt idx="25">
                  <c:v>39473</c:v>
                </c:pt>
                <c:pt idx="26">
                  <c:v>39474</c:v>
                </c:pt>
                <c:pt idx="27">
                  <c:v>39475</c:v>
                </c:pt>
                <c:pt idx="28">
                  <c:v>39476</c:v>
                </c:pt>
                <c:pt idx="29">
                  <c:v>39477</c:v>
                </c:pt>
                <c:pt idx="30">
                  <c:v>39478</c:v>
                </c:pt>
                <c:pt idx="31">
                  <c:v>39479</c:v>
                </c:pt>
                <c:pt idx="32">
                  <c:v>39480</c:v>
                </c:pt>
                <c:pt idx="33">
                  <c:v>39481</c:v>
                </c:pt>
                <c:pt idx="34">
                  <c:v>39482</c:v>
                </c:pt>
                <c:pt idx="35">
                  <c:v>39483</c:v>
                </c:pt>
                <c:pt idx="36">
                  <c:v>39484</c:v>
                </c:pt>
                <c:pt idx="37">
                  <c:v>39485</c:v>
                </c:pt>
                <c:pt idx="38">
                  <c:v>39486</c:v>
                </c:pt>
                <c:pt idx="39">
                  <c:v>39487</c:v>
                </c:pt>
                <c:pt idx="40">
                  <c:v>39488</c:v>
                </c:pt>
                <c:pt idx="41">
                  <c:v>39489</c:v>
                </c:pt>
                <c:pt idx="42">
                  <c:v>39490</c:v>
                </c:pt>
                <c:pt idx="43">
                  <c:v>39491</c:v>
                </c:pt>
                <c:pt idx="44">
                  <c:v>39492</c:v>
                </c:pt>
                <c:pt idx="45">
                  <c:v>39493</c:v>
                </c:pt>
                <c:pt idx="46">
                  <c:v>39494</c:v>
                </c:pt>
                <c:pt idx="47">
                  <c:v>39495</c:v>
                </c:pt>
                <c:pt idx="48">
                  <c:v>39496</c:v>
                </c:pt>
                <c:pt idx="49">
                  <c:v>39497</c:v>
                </c:pt>
                <c:pt idx="50">
                  <c:v>39498</c:v>
                </c:pt>
                <c:pt idx="51">
                  <c:v>39499</c:v>
                </c:pt>
                <c:pt idx="52">
                  <c:v>39500</c:v>
                </c:pt>
                <c:pt idx="53">
                  <c:v>39501</c:v>
                </c:pt>
                <c:pt idx="54">
                  <c:v>39502</c:v>
                </c:pt>
                <c:pt idx="55">
                  <c:v>39503</c:v>
                </c:pt>
                <c:pt idx="56">
                  <c:v>39504</c:v>
                </c:pt>
                <c:pt idx="57">
                  <c:v>39505</c:v>
                </c:pt>
                <c:pt idx="58">
                  <c:v>39506</c:v>
                </c:pt>
                <c:pt idx="59">
                  <c:v>39507</c:v>
                </c:pt>
                <c:pt idx="60">
                  <c:v>39508</c:v>
                </c:pt>
                <c:pt idx="61">
                  <c:v>39509</c:v>
                </c:pt>
                <c:pt idx="62">
                  <c:v>39510</c:v>
                </c:pt>
                <c:pt idx="63">
                  <c:v>39511</c:v>
                </c:pt>
                <c:pt idx="64">
                  <c:v>39512</c:v>
                </c:pt>
                <c:pt idx="65">
                  <c:v>39513</c:v>
                </c:pt>
                <c:pt idx="66">
                  <c:v>39514</c:v>
                </c:pt>
                <c:pt idx="67">
                  <c:v>39515</c:v>
                </c:pt>
                <c:pt idx="68">
                  <c:v>39516</c:v>
                </c:pt>
                <c:pt idx="69">
                  <c:v>39517</c:v>
                </c:pt>
                <c:pt idx="70">
                  <c:v>39518</c:v>
                </c:pt>
                <c:pt idx="71">
                  <c:v>39519</c:v>
                </c:pt>
                <c:pt idx="72">
                  <c:v>39520</c:v>
                </c:pt>
                <c:pt idx="73">
                  <c:v>39521</c:v>
                </c:pt>
                <c:pt idx="74">
                  <c:v>39522</c:v>
                </c:pt>
                <c:pt idx="75">
                  <c:v>39523</c:v>
                </c:pt>
                <c:pt idx="76">
                  <c:v>39524</c:v>
                </c:pt>
                <c:pt idx="77">
                  <c:v>39525</c:v>
                </c:pt>
                <c:pt idx="78">
                  <c:v>39526</c:v>
                </c:pt>
                <c:pt idx="79">
                  <c:v>39527</c:v>
                </c:pt>
                <c:pt idx="80">
                  <c:v>39528</c:v>
                </c:pt>
                <c:pt idx="81">
                  <c:v>39529</c:v>
                </c:pt>
                <c:pt idx="82">
                  <c:v>39530</c:v>
                </c:pt>
                <c:pt idx="83">
                  <c:v>39531</c:v>
                </c:pt>
                <c:pt idx="84">
                  <c:v>39532</c:v>
                </c:pt>
                <c:pt idx="85">
                  <c:v>39533</c:v>
                </c:pt>
                <c:pt idx="86">
                  <c:v>39534</c:v>
                </c:pt>
                <c:pt idx="87">
                  <c:v>39535</c:v>
                </c:pt>
                <c:pt idx="88">
                  <c:v>39536</c:v>
                </c:pt>
                <c:pt idx="89">
                  <c:v>39537</c:v>
                </c:pt>
                <c:pt idx="90">
                  <c:v>39538</c:v>
                </c:pt>
                <c:pt idx="91">
                  <c:v>39539</c:v>
                </c:pt>
                <c:pt idx="92">
                  <c:v>39540</c:v>
                </c:pt>
                <c:pt idx="93">
                  <c:v>39541</c:v>
                </c:pt>
                <c:pt idx="94">
                  <c:v>39542</c:v>
                </c:pt>
                <c:pt idx="95">
                  <c:v>39543</c:v>
                </c:pt>
                <c:pt idx="96">
                  <c:v>39544</c:v>
                </c:pt>
                <c:pt idx="97">
                  <c:v>39545</c:v>
                </c:pt>
                <c:pt idx="98">
                  <c:v>39546</c:v>
                </c:pt>
                <c:pt idx="99">
                  <c:v>39547</c:v>
                </c:pt>
                <c:pt idx="100">
                  <c:v>39548</c:v>
                </c:pt>
                <c:pt idx="101">
                  <c:v>39549</c:v>
                </c:pt>
                <c:pt idx="102">
                  <c:v>39550</c:v>
                </c:pt>
                <c:pt idx="103">
                  <c:v>39551</c:v>
                </c:pt>
                <c:pt idx="104">
                  <c:v>39552</c:v>
                </c:pt>
                <c:pt idx="105">
                  <c:v>39553</c:v>
                </c:pt>
                <c:pt idx="106">
                  <c:v>39554</c:v>
                </c:pt>
                <c:pt idx="107">
                  <c:v>39555</c:v>
                </c:pt>
                <c:pt idx="108">
                  <c:v>39556</c:v>
                </c:pt>
                <c:pt idx="109">
                  <c:v>39557</c:v>
                </c:pt>
                <c:pt idx="110">
                  <c:v>39558</c:v>
                </c:pt>
                <c:pt idx="111">
                  <c:v>39559</c:v>
                </c:pt>
                <c:pt idx="112">
                  <c:v>39560</c:v>
                </c:pt>
                <c:pt idx="113">
                  <c:v>39561</c:v>
                </c:pt>
                <c:pt idx="114">
                  <c:v>39562</c:v>
                </c:pt>
                <c:pt idx="115">
                  <c:v>39563</c:v>
                </c:pt>
                <c:pt idx="116">
                  <c:v>39564</c:v>
                </c:pt>
                <c:pt idx="117">
                  <c:v>39565</c:v>
                </c:pt>
                <c:pt idx="118">
                  <c:v>39566</c:v>
                </c:pt>
                <c:pt idx="119">
                  <c:v>39567</c:v>
                </c:pt>
                <c:pt idx="120">
                  <c:v>39568</c:v>
                </c:pt>
                <c:pt idx="121">
                  <c:v>39569</c:v>
                </c:pt>
                <c:pt idx="122">
                  <c:v>39570</c:v>
                </c:pt>
                <c:pt idx="123">
                  <c:v>39571</c:v>
                </c:pt>
                <c:pt idx="124">
                  <c:v>39572</c:v>
                </c:pt>
                <c:pt idx="125">
                  <c:v>39573</c:v>
                </c:pt>
                <c:pt idx="126">
                  <c:v>39574</c:v>
                </c:pt>
                <c:pt idx="127">
                  <c:v>39575</c:v>
                </c:pt>
                <c:pt idx="128">
                  <c:v>39576</c:v>
                </c:pt>
                <c:pt idx="129">
                  <c:v>39577</c:v>
                </c:pt>
                <c:pt idx="130">
                  <c:v>39578</c:v>
                </c:pt>
                <c:pt idx="131">
                  <c:v>39579</c:v>
                </c:pt>
                <c:pt idx="132">
                  <c:v>39580</c:v>
                </c:pt>
                <c:pt idx="133">
                  <c:v>39581</c:v>
                </c:pt>
                <c:pt idx="134">
                  <c:v>39582</c:v>
                </c:pt>
                <c:pt idx="135">
                  <c:v>39583</c:v>
                </c:pt>
                <c:pt idx="136">
                  <c:v>39584</c:v>
                </c:pt>
                <c:pt idx="137">
                  <c:v>39585</c:v>
                </c:pt>
                <c:pt idx="138">
                  <c:v>39586</c:v>
                </c:pt>
                <c:pt idx="139">
                  <c:v>39587</c:v>
                </c:pt>
                <c:pt idx="140">
                  <c:v>39588</c:v>
                </c:pt>
                <c:pt idx="141">
                  <c:v>39589</c:v>
                </c:pt>
                <c:pt idx="142">
                  <c:v>39590</c:v>
                </c:pt>
                <c:pt idx="143">
                  <c:v>39591</c:v>
                </c:pt>
                <c:pt idx="144">
                  <c:v>39592</c:v>
                </c:pt>
                <c:pt idx="145">
                  <c:v>39593</c:v>
                </c:pt>
                <c:pt idx="146">
                  <c:v>39594</c:v>
                </c:pt>
                <c:pt idx="147">
                  <c:v>39595</c:v>
                </c:pt>
                <c:pt idx="148">
                  <c:v>39596</c:v>
                </c:pt>
                <c:pt idx="149">
                  <c:v>39597</c:v>
                </c:pt>
                <c:pt idx="150">
                  <c:v>39598</c:v>
                </c:pt>
                <c:pt idx="151">
                  <c:v>39599</c:v>
                </c:pt>
                <c:pt idx="152">
                  <c:v>39600</c:v>
                </c:pt>
                <c:pt idx="153">
                  <c:v>39601</c:v>
                </c:pt>
                <c:pt idx="154">
                  <c:v>39602</c:v>
                </c:pt>
                <c:pt idx="155">
                  <c:v>39603</c:v>
                </c:pt>
                <c:pt idx="156">
                  <c:v>39604</c:v>
                </c:pt>
                <c:pt idx="157">
                  <c:v>39605</c:v>
                </c:pt>
                <c:pt idx="158">
                  <c:v>39606</c:v>
                </c:pt>
                <c:pt idx="159">
                  <c:v>39607</c:v>
                </c:pt>
                <c:pt idx="160">
                  <c:v>39608</c:v>
                </c:pt>
                <c:pt idx="161">
                  <c:v>39609</c:v>
                </c:pt>
                <c:pt idx="162">
                  <c:v>39610</c:v>
                </c:pt>
                <c:pt idx="163">
                  <c:v>39611</c:v>
                </c:pt>
                <c:pt idx="164">
                  <c:v>39612</c:v>
                </c:pt>
                <c:pt idx="165">
                  <c:v>39613</c:v>
                </c:pt>
                <c:pt idx="166">
                  <c:v>39614</c:v>
                </c:pt>
                <c:pt idx="167">
                  <c:v>39615</c:v>
                </c:pt>
                <c:pt idx="168">
                  <c:v>39616</c:v>
                </c:pt>
                <c:pt idx="169">
                  <c:v>39617</c:v>
                </c:pt>
                <c:pt idx="170">
                  <c:v>39618</c:v>
                </c:pt>
                <c:pt idx="171">
                  <c:v>39619</c:v>
                </c:pt>
                <c:pt idx="172">
                  <c:v>39620</c:v>
                </c:pt>
                <c:pt idx="173">
                  <c:v>39621</c:v>
                </c:pt>
                <c:pt idx="174">
                  <c:v>39622</c:v>
                </c:pt>
                <c:pt idx="175">
                  <c:v>39623</c:v>
                </c:pt>
                <c:pt idx="176">
                  <c:v>39624</c:v>
                </c:pt>
                <c:pt idx="177">
                  <c:v>39625</c:v>
                </c:pt>
                <c:pt idx="178">
                  <c:v>39626</c:v>
                </c:pt>
                <c:pt idx="179">
                  <c:v>39627</c:v>
                </c:pt>
                <c:pt idx="180">
                  <c:v>39628</c:v>
                </c:pt>
                <c:pt idx="181">
                  <c:v>39629</c:v>
                </c:pt>
                <c:pt idx="182">
                  <c:v>39630</c:v>
                </c:pt>
                <c:pt idx="183">
                  <c:v>39631</c:v>
                </c:pt>
                <c:pt idx="184">
                  <c:v>39632</c:v>
                </c:pt>
                <c:pt idx="185">
                  <c:v>39633</c:v>
                </c:pt>
                <c:pt idx="186">
                  <c:v>39634</c:v>
                </c:pt>
                <c:pt idx="187">
                  <c:v>39635</c:v>
                </c:pt>
                <c:pt idx="188">
                  <c:v>39636</c:v>
                </c:pt>
                <c:pt idx="189">
                  <c:v>39637</c:v>
                </c:pt>
                <c:pt idx="190">
                  <c:v>39638</c:v>
                </c:pt>
                <c:pt idx="191">
                  <c:v>39639</c:v>
                </c:pt>
                <c:pt idx="192">
                  <c:v>39640</c:v>
                </c:pt>
                <c:pt idx="193">
                  <c:v>39641</c:v>
                </c:pt>
                <c:pt idx="194">
                  <c:v>39642</c:v>
                </c:pt>
                <c:pt idx="195">
                  <c:v>39643</c:v>
                </c:pt>
                <c:pt idx="196">
                  <c:v>39644</c:v>
                </c:pt>
                <c:pt idx="197">
                  <c:v>39645</c:v>
                </c:pt>
                <c:pt idx="198">
                  <c:v>39646</c:v>
                </c:pt>
                <c:pt idx="199">
                  <c:v>39647</c:v>
                </c:pt>
                <c:pt idx="200">
                  <c:v>39648</c:v>
                </c:pt>
                <c:pt idx="201">
                  <c:v>39649</c:v>
                </c:pt>
                <c:pt idx="202">
                  <c:v>39650</c:v>
                </c:pt>
                <c:pt idx="203">
                  <c:v>39651</c:v>
                </c:pt>
                <c:pt idx="204">
                  <c:v>39652</c:v>
                </c:pt>
                <c:pt idx="205">
                  <c:v>39653</c:v>
                </c:pt>
                <c:pt idx="206">
                  <c:v>39654</c:v>
                </c:pt>
                <c:pt idx="207">
                  <c:v>39655</c:v>
                </c:pt>
                <c:pt idx="208">
                  <c:v>39656</c:v>
                </c:pt>
                <c:pt idx="209">
                  <c:v>39657</c:v>
                </c:pt>
                <c:pt idx="210">
                  <c:v>39658</c:v>
                </c:pt>
                <c:pt idx="211">
                  <c:v>39659</c:v>
                </c:pt>
                <c:pt idx="212">
                  <c:v>39660</c:v>
                </c:pt>
                <c:pt idx="213">
                  <c:v>39661</c:v>
                </c:pt>
                <c:pt idx="214">
                  <c:v>39662</c:v>
                </c:pt>
                <c:pt idx="215">
                  <c:v>39663</c:v>
                </c:pt>
                <c:pt idx="216">
                  <c:v>39664</c:v>
                </c:pt>
                <c:pt idx="217">
                  <c:v>39665</c:v>
                </c:pt>
                <c:pt idx="218">
                  <c:v>39666</c:v>
                </c:pt>
                <c:pt idx="219">
                  <c:v>39667</c:v>
                </c:pt>
                <c:pt idx="220">
                  <c:v>39668</c:v>
                </c:pt>
                <c:pt idx="221">
                  <c:v>39669</c:v>
                </c:pt>
                <c:pt idx="222">
                  <c:v>39670</c:v>
                </c:pt>
                <c:pt idx="223">
                  <c:v>39671</c:v>
                </c:pt>
                <c:pt idx="224">
                  <c:v>39672</c:v>
                </c:pt>
                <c:pt idx="225">
                  <c:v>39673</c:v>
                </c:pt>
                <c:pt idx="226">
                  <c:v>39674</c:v>
                </c:pt>
                <c:pt idx="227">
                  <c:v>39675</c:v>
                </c:pt>
                <c:pt idx="228">
                  <c:v>39676</c:v>
                </c:pt>
                <c:pt idx="229">
                  <c:v>39677</c:v>
                </c:pt>
                <c:pt idx="230">
                  <c:v>39678</c:v>
                </c:pt>
                <c:pt idx="231">
                  <c:v>39679</c:v>
                </c:pt>
                <c:pt idx="232">
                  <c:v>39680</c:v>
                </c:pt>
                <c:pt idx="233">
                  <c:v>39681</c:v>
                </c:pt>
                <c:pt idx="234">
                  <c:v>39682</c:v>
                </c:pt>
                <c:pt idx="235">
                  <c:v>39683</c:v>
                </c:pt>
                <c:pt idx="236">
                  <c:v>39684</c:v>
                </c:pt>
                <c:pt idx="237">
                  <c:v>39685</c:v>
                </c:pt>
                <c:pt idx="238">
                  <c:v>39686</c:v>
                </c:pt>
                <c:pt idx="239">
                  <c:v>39687</c:v>
                </c:pt>
                <c:pt idx="240">
                  <c:v>39688</c:v>
                </c:pt>
                <c:pt idx="241">
                  <c:v>39689</c:v>
                </c:pt>
                <c:pt idx="242">
                  <c:v>39690</c:v>
                </c:pt>
                <c:pt idx="243">
                  <c:v>39691</c:v>
                </c:pt>
                <c:pt idx="244">
                  <c:v>39692</c:v>
                </c:pt>
                <c:pt idx="245">
                  <c:v>39693</c:v>
                </c:pt>
                <c:pt idx="246">
                  <c:v>39694</c:v>
                </c:pt>
                <c:pt idx="247">
                  <c:v>39695</c:v>
                </c:pt>
                <c:pt idx="248">
                  <c:v>39696</c:v>
                </c:pt>
                <c:pt idx="249">
                  <c:v>39697</c:v>
                </c:pt>
                <c:pt idx="250">
                  <c:v>39698</c:v>
                </c:pt>
                <c:pt idx="251">
                  <c:v>39699</c:v>
                </c:pt>
                <c:pt idx="252">
                  <c:v>39700</c:v>
                </c:pt>
                <c:pt idx="253">
                  <c:v>39701</c:v>
                </c:pt>
                <c:pt idx="254">
                  <c:v>39702</c:v>
                </c:pt>
                <c:pt idx="255">
                  <c:v>39703</c:v>
                </c:pt>
                <c:pt idx="256">
                  <c:v>39704</c:v>
                </c:pt>
                <c:pt idx="257">
                  <c:v>39705</c:v>
                </c:pt>
                <c:pt idx="258">
                  <c:v>39706</c:v>
                </c:pt>
                <c:pt idx="259">
                  <c:v>39707</c:v>
                </c:pt>
                <c:pt idx="260">
                  <c:v>39708</c:v>
                </c:pt>
                <c:pt idx="261">
                  <c:v>39709</c:v>
                </c:pt>
                <c:pt idx="262">
                  <c:v>39710</c:v>
                </c:pt>
                <c:pt idx="263">
                  <c:v>39711</c:v>
                </c:pt>
                <c:pt idx="264">
                  <c:v>39712</c:v>
                </c:pt>
                <c:pt idx="265">
                  <c:v>39713</c:v>
                </c:pt>
                <c:pt idx="266">
                  <c:v>39714</c:v>
                </c:pt>
                <c:pt idx="267">
                  <c:v>39715</c:v>
                </c:pt>
                <c:pt idx="268">
                  <c:v>39716</c:v>
                </c:pt>
                <c:pt idx="269">
                  <c:v>39717</c:v>
                </c:pt>
                <c:pt idx="270">
                  <c:v>39718</c:v>
                </c:pt>
                <c:pt idx="271">
                  <c:v>39719</c:v>
                </c:pt>
                <c:pt idx="272">
                  <c:v>39720</c:v>
                </c:pt>
                <c:pt idx="273">
                  <c:v>39721</c:v>
                </c:pt>
                <c:pt idx="274">
                  <c:v>39722</c:v>
                </c:pt>
                <c:pt idx="275">
                  <c:v>39723</c:v>
                </c:pt>
                <c:pt idx="276">
                  <c:v>39724</c:v>
                </c:pt>
                <c:pt idx="277">
                  <c:v>39725</c:v>
                </c:pt>
                <c:pt idx="278">
                  <c:v>39726</c:v>
                </c:pt>
                <c:pt idx="279">
                  <c:v>39727</c:v>
                </c:pt>
                <c:pt idx="280">
                  <c:v>39728</c:v>
                </c:pt>
                <c:pt idx="281">
                  <c:v>39729</c:v>
                </c:pt>
                <c:pt idx="282">
                  <c:v>39730</c:v>
                </c:pt>
                <c:pt idx="283">
                  <c:v>39731</c:v>
                </c:pt>
                <c:pt idx="284">
                  <c:v>39732</c:v>
                </c:pt>
                <c:pt idx="285">
                  <c:v>39733</c:v>
                </c:pt>
                <c:pt idx="286">
                  <c:v>39734</c:v>
                </c:pt>
                <c:pt idx="287">
                  <c:v>39735</c:v>
                </c:pt>
                <c:pt idx="288">
                  <c:v>39736</c:v>
                </c:pt>
                <c:pt idx="289">
                  <c:v>39737</c:v>
                </c:pt>
                <c:pt idx="290">
                  <c:v>39738</c:v>
                </c:pt>
                <c:pt idx="291">
                  <c:v>39739</c:v>
                </c:pt>
                <c:pt idx="292">
                  <c:v>39740</c:v>
                </c:pt>
                <c:pt idx="293">
                  <c:v>39741</c:v>
                </c:pt>
                <c:pt idx="294">
                  <c:v>39742</c:v>
                </c:pt>
                <c:pt idx="295">
                  <c:v>39743</c:v>
                </c:pt>
                <c:pt idx="296">
                  <c:v>39744</c:v>
                </c:pt>
                <c:pt idx="297">
                  <c:v>39745</c:v>
                </c:pt>
                <c:pt idx="298">
                  <c:v>39746</c:v>
                </c:pt>
                <c:pt idx="299">
                  <c:v>39747</c:v>
                </c:pt>
                <c:pt idx="300">
                  <c:v>39748</c:v>
                </c:pt>
                <c:pt idx="301">
                  <c:v>39749</c:v>
                </c:pt>
                <c:pt idx="302">
                  <c:v>39750</c:v>
                </c:pt>
                <c:pt idx="303">
                  <c:v>39751</c:v>
                </c:pt>
                <c:pt idx="304">
                  <c:v>39752</c:v>
                </c:pt>
                <c:pt idx="305">
                  <c:v>39753</c:v>
                </c:pt>
                <c:pt idx="306">
                  <c:v>39754</c:v>
                </c:pt>
                <c:pt idx="307">
                  <c:v>39755</c:v>
                </c:pt>
                <c:pt idx="308">
                  <c:v>39756</c:v>
                </c:pt>
                <c:pt idx="309">
                  <c:v>39757</c:v>
                </c:pt>
                <c:pt idx="310">
                  <c:v>39758</c:v>
                </c:pt>
                <c:pt idx="311">
                  <c:v>39759</c:v>
                </c:pt>
                <c:pt idx="312">
                  <c:v>39760</c:v>
                </c:pt>
                <c:pt idx="313">
                  <c:v>39761</c:v>
                </c:pt>
                <c:pt idx="314">
                  <c:v>39762</c:v>
                </c:pt>
                <c:pt idx="315">
                  <c:v>39763</c:v>
                </c:pt>
                <c:pt idx="316">
                  <c:v>39764</c:v>
                </c:pt>
                <c:pt idx="317">
                  <c:v>39765</c:v>
                </c:pt>
                <c:pt idx="318">
                  <c:v>39766</c:v>
                </c:pt>
                <c:pt idx="319">
                  <c:v>39767</c:v>
                </c:pt>
                <c:pt idx="320">
                  <c:v>39768</c:v>
                </c:pt>
                <c:pt idx="321">
                  <c:v>39769</c:v>
                </c:pt>
                <c:pt idx="322">
                  <c:v>39770</c:v>
                </c:pt>
                <c:pt idx="323">
                  <c:v>39771</c:v>
                </c:pt>
                <c:pt idx="324">
                  <c:v>39772</c:v>
                </c:pt>
                <c:pt idx="325">
                  <c:v>39773</c:v>
                </c:pt>
                <c:pt idx="326">
                  <c:v>39774</c:v>
                </c:pt>
                <c:pt idx="327">
                  <c:v>39775</c:v>
                </c:pt>
                <c:pt idx="328">
                  <c:v>39776</c:v>
                </c:pt>
                <c:pt idx="329">
                  <c:v>39777</c:v>
                </c:pt>
                <c:pt idx="330">
                  <c:v>39778</c:v>
                </c:pt>
                <c:pt idx="331">
                  <c:v>39779</c:v>
                </c:pt>
                <c:pt idx="332">
                  <c:v>39780</c:v>
                </c:pt>
                <c:pt idx="333">
                  <c:v>39781</c:v>
                </c:pt>
                <c:pt idx="334">
                  <c:v>39782</c:v>
                </c:pt>
                <c:pt idx="335">
                  <c:v>39783</c:v>
                </c:pt>
                <c:pt idx="336">
                  <c:v>39784</c:v>
                </c:pt>
                <c:pt idx="337">
                  <c:v>39785</c:v>
                </c:pt>
                <c:pt idx="338">
                  <c:v>39786</c:v>
                </c:pt>
                <c:pt idx="339">
                  <c:v>39787</c:v>
                </c:pt>
                <c:pt idx="340">
                  <c:v>39788</c:v>
                </c:pt>
                <c:pt idx="341">
                  <c:v>39789</c:v>
                </c:pt>
                <c:pt idx="342">
                  <c:v>39790</c:v>
                </c:pt>
                <c:pt idx="343">
                  <c:v>39791</c:v>
                </c:pt>
                <c:pt idx="344">
                  <c:v>39792</c:v>
                </c:pt>
                <c:pt idx="345">
                  <c:v>39793</c:v>
                </c:pt>
                <c:pt idx="346">
                  <c:v>39794</c:v>
                </c:pt>
                <c:pt idx="347">
                  <c:v>39795</c:v>
                </c:pt>
                <c:pt idx="348">
                  <c:v>39796</c:v>
                </c:pt>
                <c:pt idx="349">
                  <c:v>39797</c:v>
                </c:pt>
                <c:pt idx="350">
                  <c:v>39798</c:v>
                </c:pt>
                <c:pt idx="351">
                  <c:v>39799</c:v>
                </c:pt>
                <c:pt idx="352">
                  <c:v>39800</c:v>
                </c:pt>
                <c:pt idx="353">
                  <c:v>39801</c:v>
                </c:pt>
                <c:pt idx="354">
                  <c:v>39802</c:v>
                </c:pt>
                <c:pt idx="355">
                  <c:v>39803</c:v>
                </c:pt>
                <c:pt idx="356">
                  <c:v>39804</c:v>
                </c:pt>
                <c:pt idx="357">
                  <c:v>39805</c:v>
                </c:pt>
                <c:pt idx="358">
                  <c:v>39806</c:v>
                </c:pt>
                <c:pt idx="359">
                  <c:v>39807</c:v>
                </c:pt>
                <c:pt idx="360">
                  <c:v>39808</c:v>
                </c:pt>
                <c:pt idx="361">
                  <c:v>39809</c:v>
                </c:pt>
                <c:pt idx="362">
                  <c:v>39810</c:v>
                </c:pt>
                <c:pt idx="363">
                  <c:v>39811</c:v>
                </c:pt>
                <c:pt idx="364">
                  <c:v>39812</c:v>
                </c:pt>
                <c:pt idx="365">
                  <c:v>39813</c:v>
                </c:pt>
                <c:pt idx="366">
                  <c:v>39814</c:v>
                </c:pt>
                <c:pt idx="367">
                  <c:v>39815</c:v>
                </c:pt>
                <c:pt idx="368">
                  <c:v>39816</c:v>
                </c:pt>
                <c:pt idx="369">
                  <c:v>39817</c:v>
                </c:pt>
                <c:pt idx="370">
                  <c:v>39818</c:v>
                </c:pt>
                <c:pt idx="371">
                  <c:v>39819</c:v>
                </c:pt>
                <c:pt idx="372">
                  <c:v>39820</c:v>
                </c:pt>
                <c:pt idx="373">
                  <c:v>39821</c:v>
                </c:pt>
                <c:pt idx="374">
                  <c:v>39822</c:v>
                </c:pt>
                <c:pt idx="375">
                  <c:v>39823</c:v>
                </c:pt>
                <c:pt idx="376">
                  <c:v>39824</c:v>
                </c:pt>
                <c:pt idx="377">
                  <c:v>39825</c:v>
                </c:pt>
                <c:pt idx="378">
                  <c:v>39826</c:v>
                </c:pt>
                <c:pt idx="379">
                  <c:v>39827</c:v>
                </c:pt>
                <c:pt idx="380">
                  <c:v>39828</c:v>
                </c:pt>
                <c:pt idx="381">
                  <c:v>39829</c:v>
                </c:pt>
                <c:pt idx="382">
                  <c:v>39830</c:v>
                </c:pt>
                <c:pt idx="383">
                  <c:v>39831</c:v>
                </c:pt>
                <c:pt idx="384">
                  <c:v>39832</c:v>
                </c:pt>
                <c:pt idx="385">
                  <c:v>39833</c:v>
                </c:pt>
                <c:pt idx="386">
                  <c:v>39834</c:v>
                </c:pt>
                <c:pt idx="387">
                  <c:v>39835</c:v>
                </c:pt>
                <c:pt idx="388">
                  <c:v>39836</c:v>
                </c:pt>
                <c:pt idx="389">
                  <c:v>39837</c:v>
                </c:pt>
                <c:pt idx="390">
                  <c:v>39838</c:v>
                </c:pt>
                <c:pt idx="391">
                  <c:v>39839</c:v>
                </c:pt>
                <c:pt idx="392">
                  <c:v>39840</c:v>
                </c:pt>
                <c:pt idx="393">
                  <c:v>39841</c:v>
                </c:pt>
                <c:pt idx="394">
                  <c:v>39842</c:v>
                </c:pt>
                <c:pt idx="395">
                  <c:v>39843</c:v>
                </c:pt>
                <c:pt idx="396">
                  <c:v>39844</c:v>
                </c:pt>
                <c:pt idx="397">
                  <c:v>39845</c:v>
                </c:pt>
                <c:pt idx="398">
                  <c:v>39846</c:v>
                </c:pt>
                <c:pt idx="399">
                  <c:v>39847</c:v>
                </c:pt>
                <c:pt idx="400">
                  <c:v>39848</c:v>
                </c:pt>
                <c:pt idx="401">
                  <c:v>39849</c:v>
                </c:pt>
                <c:pt idx="402">
                  <c:v>39850</c:v>
                </c:pt>
                <c:pt idx="403">
                  <c:v>39851</c:v>
                </c:pt>
                <c:pt idx="404">
                  <c:v>39852</c:v>
                </c:pt>
                <c:pt idx="405">
                  <c:v>39853</c:v>
                </c:pt>
                <c:pt idx="406">
                  <c:v>39854</c:v>
                </c:pt>
                <c:pt idx="407">
                  <c:v>39855</c:v>
                </c:pt>
                <c:pt idx="408">
                  <c:v>39856</c:v>
                </c:pt>
                <c:pt idx="409">
                  <c:v>39857</c:v>
                </c:pt>
                <c:pt idx="410">
                  <c:v>39858</c:v>
                </c:pt>
                <c:pt idx="411">
                  <c:v>39859</c:v>
                </c:pt>
                <c:pt idx="412">
                  <c:v>39860</c:v>
                </c:pt>
                <c:pt idx="413">
                  <c:v>39861</c:v>
                </c:pt>
                <c:pt idx="414">
                  <c:v>39862</c:v>
                </c:pt>
                <c:pt idx="415">
                  <c:v>39863</c:v>
                </c:pt>
                <c:pt idx="416">
                  <c:v>39864</c:v>
                </c:pt>
                <c:pt idx="417">
                  <c:v>39865</c:v>
                </c:pt>
                <c:pt idx="418">
                  <c:v>39866</c:v>
                </c:pt>
                <c:pt idx="419">
                  <c:v>39867</c:v>
                </c:pt>
                <c:pt idx="420">
                  <c:v>39868</c:v>
                </c:pt>
                <c:pt idx="421">
                  <c:v>39869</c:v>
                </c:pt>
                <c:pt idx="422">
                  <c:v>39870</c:v>
                </c:pt>
                <c:pt idx="423">
                  <c:v>39871</c:v>
                </c:pt>
                <c:pt idx="424">
                  <c:v>39872</c:v>
                </c:pt>
                <c:pt idx="425">
                  <c:v>39873</c:v>
                </c:pt>
                <c:pt idx="426">
                  <c:v>39874</c:v>
                </c:pt>
                <c:pt idx="427">
                  <c:v>39875</c:v>
                </c:pt>
                <c:pt idx="428">
                  <c:v>39876</c:v>
                </c:pt>
                <c:pt idx="429">
                  <c:v>39877</c:v>
                </c:pt>
                <c:pt idx="430">
                  <c:v>39878</c:v>
                </c:pt>
                <c:pt idx="431">
                  <c:v>39879</c:v>
                </c:pt>
                <c:pt idx="432">
                  <c:v>39880</c:v>
                </c:pt>
                <c:pt idx="433">
                  <c:v>39881</c:v>
                </c:pt>
                <c:pt idx="434">
                  <c:v>39882</c:v>
                </c:pt>
                <c:pt idx="435">
                  <c:v>39883</c:v>
                </c:pt>
                <c:pt idx="436">
                  <c:v>39884</c:v>
                </c:pt>
                <c:pt idx="437">
                  <c:v>39885</c:v>
                </c:pt>
                <c:pt idx="438">
                  <c:v>39886</c:v>
                </c:pt>
                <c:pt idx="439">
                  <c:v>39887</c:v>
                </c:pt>
                <c:pt idx="440">
                  <c:v>39888</c:v>
                </c:pt>
                <c:pt idx="441">
                  <c:v>39889</c:v>
                </c:pt>
                <c:pt idx="442">
                  <c:v>39890</c:v>
                </c:pt>
                <c:pt idx="443">
                  <c:v>39891</c:v>
                </c:pt>
                <c:pt idx="444">
                  <c:v>39892</c:v>
                </c:pt>
                <c:pt idx="445">
                  <c:v>39893</c:v>
                </c:pt>
                <c:pt idx="446">
                  <c:v>39894</c:v>
                </c:pt>
                <c:pt idx="447">
                  <c:v>39895</c:v>
                </c:pt>
                <c:pt idx="448">
                  <c:v>39896</c:v>
                </c:pt>
                <c:pt idx="449">
                  <c:v>39897</c:v>
                </c:pt>
                <c:pt idx="450">
                  <c:v>39898</c:v>
                </c:pt>
                <c:pt idx="451">
                  <c:v>39899</c:v>
                </c:pt>
                <c:pt idx="452">
                  <c:v>39900</c:v>
                </c:pt>
                <c:pt idx="453">
                  <c:v>39901</c:v>
                </c:pt>
                <c:pt idx="454">
                  <c:v>39902</c:v>
                </c:pt>
                <c:pt idx="455">
                  <c:v>39903</c:v>
                </c:pt>
                <c:pt idx="456">
                  <c:v>39904</c:v>
                </c:pt>
                <c:pt idx="457">
                  <c:v>39905</c:v>
                </c:pt>
                <c:pt idx="458">
                  <c:v>39906</c:v>
                </c:pt>
                <c:pt idx="459">
                  <c:v>39907</c:v>
                </c:pt>
                <c:pt idx="460">
                  <c:v>39908</c:v>
                </c:pt>
                <c:pt idx="461">
                  <c:v>39909</c:v>
                </c:pt>
                <c:pt idx="462">
                  <c:v>39910</c:v>
                </c:pt>
                <c:pt idx="463">
                  <c:v>39911</c:v>
                </c:pt>
                <c:pt idx="464">
                  <c:v>39912</c:v>
                </c:pt>
                <c:pt idx="465">
                  <c:v>39913</c:v>
                </c:pt>
                <c:pt idx="466">
                  <c:v>39914</c:v>
                </c:pt>
                <c:pt idx="467">
                  <c:v>39915</c:v>
                </c:pt>
                <c:pt idx="468">
                  <c:v>39916</c:v>
                </c:pt>
                <c:pt idx="469">
                  <c:v>39917</c:v>
                </c:pt>
                <c:pt idx="470">
                  <c:v>39918</c:v>
                </c:pt>
                <c:pt idx="471">
                  <c:v>39919</c:v>
                </c:pt>
                <c:pt idx="472">
                  <c:v>39920</c:v>
                </c:pt>
                <c:pt idx="473">
                  <c:v>39921</c:v>
                </c:pt>
                <c:pt idx="474">
                  <c:v>39922</c:v>
                </c:pt>
                <c:pt idx="475">
                  <c:v>39923</c:v>
                </c:pt>
                <c:pt idx="476">
                  <c:v>39924</c:v>
                </c:pt>
                <c:pt idx="477">
                  <c:v>39925</c:v>
                </c:pt>
                <c:pt idx="478">
                  <c:v>39926</c:v>
                </c:pt>
                <c:pt idx="479">
                  <c:v>39927</c:v>
                </c:pt>
                <c:pt idx="480">
                  <c:v>39928</c:v>
                </c:pt>
                <c:pt idx="481">
                  <c:v>39929</c:v>
                </c:pt>
                <c:pt idx="482">
                  <c:v>39930</c:v>
                </c:pt>
                <c:pt idx="483">
                  <c:v>39931</c:v>
                </c:pt>
                <c:pt idx="484">
                  <c:v>39932</c:v>
                </c:pt>
                <c:pt idx="485">
                  <c:v>39933</c:v>
                </c:pt>
                <c:pt idx="486">
                  <c:v>39934</c:v>
                </c:pt>
                <c:pt idx="487">
                  <c:v>39935</c:v>
                </c:pt>
                <c:pt idx="488">
                  <c:v>39936</c:v>
                </c:pt>
                <c:pt idx="489">
                  <c:v>39937</c:v>
                </c:pt>
                <c:pt idx="490">
                  <c:v>39938</c:v>
                </c:pt>
                <c:pt idx="491">
                  <c:v>39939</c:v>
                </c:pt>
                <c:pt idx="492">
                  <c:v>39940</c:v>
                </c:pt>
                <c:pt idx="493">
                  <c:v>39941</c:v>
                </c:pt>
                <c:pt idx="494">
                  <c:v>39942</c:v>
                </c:pt>
                <c:pt idx="495">
                  <c:v>39943</c:v>
                </c:pt>
                <c:pt idx="496">
                  <c:v>39944</c:v>
                </c:pt>
                <c:pt idx="497">
                  <c:v>39945</c:v>
                </c:pt>
                <c:pt idx="498">
                  <c:v>39946</c:v>
                </c:pt>
                <c:pt idx="499">
                  <c:v>39947</c:v>
                </c:pt>
                <c:pt idx="500">
                  <c:v>39948</c:v>
                </c:pt>
                <c:pt idx="501">
                  <c:v>39949</c:v>
                </c:pt>
                <c:pt idx="502">
                  <c:v>39950</c:v>
                </c:pt>
                <c:pt idx="503">
                  <c:v>39951</c:v>
                </c:pt>
                <c:pt idx="504">
                  <c:v>39952</c:v>
                </c:pt>
                <c:pt idx="505">
                  <c:v>39953</c:v>
                </c:pt>
                <c:pt idx="506">
                  <c:v>39954</c:v>
                </c:pt>
                <c:pt idx="507">
                  <c:v>39955</c:v>
                </c:pt>
                <c:pt idx="508">
                  <c:v>39956</c:v>
                </c:pt>
                <c:pt idx="509">
                  <c:v>39957</c:v>
                </c:pt>
                <c:pt idx="510">
                  <c:v>39958</c:v>
                </c:pt>
                <c:pt idx="511">
                  <c:v>39959</c:v>
                </c:pt>
                <c:pt idx="512">
                  <c:v>39960</c:v>
                </c:pt>
                <c:pt idx="513">
                  <c:v>39961</c:v>
                </c:pt>
                <c:pt idx="514">
                  <c:v>39962</c:v>
                </c:pt>
                <c:pt idx="515">
                  <c:v>39963</c:v>
                </c:pt>
                <c:pt idx="516">
                  <c:v>39964</c:v>
                </c:pt>
                <c:pt idx="517">
                  <c:v>39965</c:v>
                </c:pt>
                <c:pt idx="518">
                  <c:v>39966</c:v>
                </c:pt>
                <c:pt idx="519">
                  <c:v>39967</c:v>
                </c:pt>
                <c:pt idx="520">
                  <c:v>39968</c:v>
                </c:pt>
                <c:pt idx="521">
                  <c:v>39969</c:v>
                </c:pt>
                <c:pt idx="522">
                  <c:v>39970</c:v>
                </c:pt>
                <c:pt idx="523">
                  <c:v>39971</c:v>
                </c:pt>
                <c:pt idx="524">
                  <c:v>39972</c:v>
                </c:pt>
                <c:pt idx="525">
                  <c:v>39973</c:v>
                </c:pt>
                <c:pt idx="526">
                  <c:v>39974</c:v>
                </c:pt>
                <c:pt idx="527">
                  <c:v>39975</c:v>
                </c:pt>
                <c:pt idx="528">
                  <c:v>39976</c:v>
                </c:pt>
                <c:pt idx="529">
                  <c:v>39977</c:v>
                </c:pt>
                <c:pt idx="530">
                  <c:v>39978</c:v>
                </c:pt>
                <c:pt idx="531">
                  <c:v>39979</c:v>
                </c:pt>
                <c:pt idx="532">
                  <c:v>39980</c:v>
                </c:pt>
                <c:pt idx="533">
                  <c:v>39981</c:v>
                </c:pt>
                <c:pt idx="534">
                  <c:v>39982</c:v>
                </c:pt>
                <c:pt idx="535">
                  <c:v>39983</c:v>
                </c:pt>
                <c:pt idx="536">
                  <c:v>39984</c:v>
                </c:pt>
                <c:pt idx="537">
                  <c:v>39985</c:v>
                </c:pt>
                <c:pt idx="538">
                  <c:v>39986</c:v>
                </c:pt>
                <c:pt idx="539">
                  <c:v>39987</c:v>
                </c:pt>
                <c:pt idx="540">
                  <c:v>39988</c:v>
                </c:pt>
                <c:pt idx="541">
                  <c:v>39989</c:v>
                </c:pt>
                <c:pt idx="542">
                  <c:v>39990</c:v>
                </c:pt>
                <c:pt idx="543">
                  <c:v>39991</c:v>
                </c:pt>
                <c:pt idx="544">
                  <c:v>39992</c:v>
                </c:pt>
                <c:pt idx="545">
                  <c:v>39993</c:v>
                </c:pt>
                <c:pt idx="546">
                  <c:v>39994</c:v>
                </c:pt>
                <c:pt idx="547">
                  <c:v>39995</c:v>
                </c:pt>
                <c:pt idx="548">
                  <c:v>39996</c:v>
                </c:pt>
                <c:pt idx="549">
                  <c:v>39997</c:v>
                </c:pt>
                <c:pt idx="550">
                  <c:v>39998</c:v>
                </c:pt>
                <c:pt idx="551">
                  <c:v>39999</c:v>
                </c:pt>
                <c:pt idx="552">
                  <c:v>40000</c:v>
                </c:pt>
                <c:pt idx="553">
                  <c:v>40001</c:v>
                </c:pt>
                <c:pt idx="554">
                  <c:v>40002</c:v>
                </c:pt>
                <c:pt idx="555">
                  <c:v>40003</c:v>
                </c:pt>
                <c:pt idx="556">
                  <c:v>40004</c:v>
                </c:pt>
                <c:pt idx="557">
                  <c:v>40005</c:v>
                </c:pt>
                <c:pt idx="558">
                  <c:v>40006</c:v>
                </c:pt>
                <c:pt idx="559">
                  <c:v>40007</c:v>
                </c:pt>
                <c:pt idx="560">
                  <c:v>40008</c:v>
                </c:pt>
                <c:pt idx="561">
                  <c:v>40009</c:v>
                </c:pt>
                <c:pt idx="562">
                  <c:v>40010</c:v>
                </c:pt>
                <c:pt idx="563">
                  <c:v>40011</c:v>
                </c:pt>
                <c:pt idx="564">
                  <c:v>40012</c:v>
                </c:pt>
                <c:pt idx="565">
                  <c:v>40013</c:v>
                </c:pt>
                <c:pt idx="566">
                  <c:v>40014</c:v>
                </c:pt>
                <c:pt idx="567">
                  <c:v>40015</c:v>
                </c:pt>
                <c:pt idx="568">
                  <c:v>40016</c:v>
                </c:pt>
                <c:pt idx="569">
                  <c:v>40017</c:v>
                </c:pt>
                <c:pt idx="570">
                  <c:v>40018</c:v>
                </c:pt>
                <c:pt idx="571">
                  <c:v>40019</c:v>
                </c:pt>
                <c:pt idx="572">
                  <c:v>40020</c:v>
                </c:pt>
                <c:pt idx="573">
                  <c:v>40021</c:v>
                </c:pt>
                <c:pt idx="574">
                  <c:v>40022</c:v>
                </c:pt>
                <c:pt idx="575">
                  <c:v>40023</c:v>
                </c:pt>
                <c:pt idx="576">
                  <c:v>40024</c:v>
                </c:pt>
                <c:pt idx="577">
                  <c:v>40025</c:v>
                </c:pt>
                <c:pt idx="578">
                  <c:v>40026</c:v>
                </c:pt>
                <c:pt idx="579">
                  <c:v>40027</c:v>
                </c:pt>
                <c:pt idx="580">
                  <c:v>40028</c:v>
                </c:pt>
                <c:pt idx="581">
                  <c:v>40029</c:v>
                </c:pt>
                <c:pt idx="582">
                  <c:v>40030</c:v>
                </c:pt>
                <c:pt idx="583">
                  <c:v>40031</c:v>
                </c:pt>
                <c:pt idx="584">
                  <c:v>40032</c:v>
                </c:pt>
                <c:pt idx="585">
                  <c:v>40033</c:v>
                </c:pt>
                <c:pt idx="586">
                  <c:v>40034</c:v>
                </c:pt>
                <c:pt idx="587">
                  <c:v>40035</c:v>
                </c:pt>
                <c:pt idx="588">
                  <c:v>40036</c:v>
                </c:pt>
                <c:pt idx="589">
                  <c:v>40037</c:v>
                </c:pt>
                <c:pt idx="590">
                  <c:v>40038</c:v>
                </c:pt>
                <c:pt idx="591">
                  <c:v>40039</c:v>
                </c:pt>
                <c:pt idx="592">
                  <c:v>40040</c:v>
                </c:pt>
                <c:pt idx="593">
                  <c:v>40041</c:v>
                </c:pt>
                <c:pt idx="594">
                  <c:v>40042</c:v>
                </c:pt>
                <c:pt idx="595">
                  <c:v>40043</c:v>
                </c:pt>
                <c:pt idx="596">
                  <c:v>40044</c:v>
                </c:pt>
                <c:pt idx="597">
                  <c:v>40045</c:v>
                </c:pt>
                <c:pt idx="598">
                  <c:v>40046</c:v>
                </c:pt>
                <c:pt idx="599">
                  <c:v>40047</c:v>
                </c:pt>
                <c:pt idx="600">
                  <c:v>40048</c:v>
                </c:pt>
                <c:pt idx="601">
                  <c:v>40049</c:v>
                </c:pt>
                <c:pt idx="602">
                  <c:v>40050</c:v>
                </c:pt>
                <c:pt idx="603">
                  <c:v>40051</c:v>
                </c:pt>
                <c:pt idx="604">
                  <c:v>40052</c:v>
                </c:pt>
                <c:pt idx="605">
                  <c:v>40053</c:v>
                </c:pt>
                <c:pt idx="606">
                  <c:v>40054</c:v>
                </c:pt>
                <c:pt idx="607">
                  <c:v>40055</c:v>
                </c:pt>
                <c:pt idx="608">
                  <c:v>40056</c:v>
                </c:pt>
                <c:pt idx="609">
                  <c:v>40057</c:v>
                </c:pt>
                <c:pt idx="610">
                  <c:v>40058</c:v>
                </c:pt>
                <c:pt idx="611">
                  <c:v>40059</c:v>
                </c:pt>
                <c:pt idx="612">
                  <c:v>40060</c:v>
                </c:pt>
                <c:pt idx="613">
                  <c:v>40061</c:v>
                </c:pt>
                <c:pt idx="614">
                  <c:v>40062</c:v>
                </c:pt>
                <c:pt idx="615">
                  <c:v>40063</c:v>
                </c:pt>
                <c:pt idx="616">
                  <c:v>40064</c:v>
                </c:pt>
                <c:pt idx="617">
                  <c:v>40065</c:v>
                </c:pt>
                <c:pt idx="618">
                  <c:v>40066</c:v>
                </c:pt>
                <c:pt idx="619">
                  <c:v>40067</c:v>
                </c:pt>
                <c:pt idx="620">
                  <c:v>40068</c:v>
                </c:pt>
                <c:pt idx="621">
                  <c:v>40069</c:v>
                </c:pt>
                <c:pt idx="622">
                  <c:v>40070</c:v>
                </c:pt>
                <c:pt idx="623">
                  <c:v>40071</c:v>
                </c:pt>
                <c:pt idx="624">
                  <c:v>40072</c:v>
                </c:pt>
                <c:pt idx="625">
                  <c:v>40073</c:v>
                </c:pt>
                <c:pt idx="626">
                  <c:v>40074</c:v>
                </c:pt>
                <c:pt idx="627">
                  <c:v>40075</c:v>
                </c:pt>
                <c:pt idx="628">
                  <c:v>40076</c:v>
                </c:pt>
                <c:pt idx="629">
                  <c:v>40077</c:v>
                </c:pt>
                <c:pt idx="630">
                  <c:v>40078</c:v>
                </c:pt>
                <c:pt idx="631">
                  <c:v>40079</c:v>
                </c:pt>
                <c:pt idx="632">
                  <c:v>40080</c:v>
                </c:pt>
                <c:pt idx="633">
                  <c:v>40081</c:v>
                </c:pt>
                <c:pt idx="634">
                  <c:v>40082</c:v>
                </c:pt>
                <c:pt idx="635">
                  <c:v>40083</c:v>
                </c:pt>
                <c:pt idx="636">
                  <c:v>40084</c:v>
                </c:pt>
                <c:pt idx="637">
                  <c:v>40085</c:v>
                </c:pt>
                <c:pt idx="638">
                  <c:v>40086</c:v>
                </c:pt>
                <c:pt idx="639">
                  <c:v>40087</c:v>
                </c:pt>
                <c:pt idx="640">
                  <c:v>40088</c:v>
                </c:pt>
                <c:pt idx="641">
                  <c:v>40089</c:v>
                </c:pt>
                <c:pt idx="642">
                  <c:v>40090</c:v>
                </c:pt>
                <c:pt idx="643">
                  <c:v>40091</c:v>
                </c:pt>
                <c:pt idx="644">
                  <c:v>40092</c:v>
                </c:pt>
                <c:pt idx="645">
                  <c:v>40093</c:v>
                </c:pt>
                <c:pt idx="646">
                  <c:v>40094</c:v>
                </c:pt>
                <c:pt idx="647">
                  <c:v>40095</c:v>
                </c:pt>
                <c:pt idx="648">
                  <c:v>40096</c:v>
                </c:pt>
                <c:pt idx="649">
                  <c:v>40097</c:v>
                </c:pt>
                <c:pt idx="650">
                  <c:v>40098</c:v>
                </c:pt>
                <c:pt idx="651">
                  <c:v>40099</c:v>
                </c:pt>
                <c:pt idx="652">
                  <c:v>40100</c:v>
                </c:pt>
                <c:pt idx="653">
                  <c:v>40101</c:v>
                </c:pt>
                <c:pt idx="654">
                  <c:v>40102</c:v>
                </c:pt>
                <c:pt idx="655">
                  <c:v>40103</c:v>
                </c:pt>
                <c:pt idx="656">
                  <c:v>40104</c:v>
                </c:pt>
                <c:pt idx="657">
                  <c:v>40105</c:v>
                </c:pt>
                <c:pt idx="658">
                  <c:v>40106</c:v>
                </c:pt>
                <c:pt idx="659">
                  <c:v>40107</c:v>
                </c:pt>
                <c:pt idx="660">
                  <c:v>40108</c:v>
                </c:pt>
                <c:pt idx="661">
                  <c:v>40109</c:v>
                </c:pt>
                <c:pt idx="662">
                  <c:v>40110</c:v>
                </c:pt>
                <c:pt idx="663">
                  <c:v>40111</c:v>
                </c:pt>
                <c:pt idx="664">
                  <c:v>40112</c:v>
                </c:pt>
                <c:pt idx="665">
                  <c:v>40113</c:v>
                </c:pt>
                <c:pt idx="666">
                  <c:v>40114</c:v>
                </c:pt>
                <c:pt idx="667">
                  <c:v>40115</c:v>
                </c:pt>
                <c:pt idx="668">
                  <c:v>40116</c:v>
                </c:pt>
                <c:pt idx="669">
                  <c:v>40117</c:v>
                </c:pt>
                <c:pt idx="670">
                  <c:v>40118</c:v>
                </c:pt>
                <c:pt idx="671">
                  <c:v>40119</c:v>
                </c:pt>
                <c:pt idx="672">
                  <c:v>40120</c:v>
                </c:pt>
                <c:pt idx="673">
                  <c:v>40121</c:v>
                </c:pt>
                <c:pt idx="674">
                  <c:v>40122</c:v>
                </c:pt>
                <c:pt idx="675">
                  <c:v>40123</c:v>
                </c:pt>
                <c:pt idx="676">
                  <c:v>40124</c:v>
                </c:pt>
                <c:pt idx="677">
                  <c:v>40125</c:v>
                </c:pt>
                <c:pt idx="678">
                  <c:v>40126</c:v>
                </c:pt>
                <c:pt idx="679">
                  <c:v>40127</c:v>
                </c:pt>
                <c:pt idx="680">
                  <c:v>40128</c:v>
                </c:pt>
                <c:pt idx="681">
                  <c:v>40129</c:v>
                </c:pt>
                <c:pt idx="682">
                  <c:v>40130</c:v>
                </c:pt>
                <c:pt idx="683">
                  <c:v>40131</c:v>
                </c:pt>
                <c:pt idx="684">
                  <c:v>40132</c:v>
                </c:pt>
                <c:pt idx="685">
                  <c:v>40133</c:v>
                </c:pt>
                <c:pt idx="686">
                  <c:v>40134</c:v>
                </c:pt>
                <c:pt idx="687">
                  <c:v>40135</c:v>
                </c:pt>
                <c:pt idx="688">
                  <c:v>40136</c:v>
                </c:pt>
                <c:pt idx="689">
                  <c:v>40137</c:v>
                </c:pt>
                <c:pt idx="690">
                  <c:v>40138</c:v>
                </c:pt>
                <c:pt idx="691">
                  <c:v>40139</c:v>
                </c:pt>
                <c:pt idx="692">
                  <c:v>40140</c:v>
                </c:pt>
                <c:pt idx="693">
                  <c:v>40141</c:v>
                </c:pt>
                <c:pt idx="694">
                  <c:v>40142</c:v>
                </c:pt>
                <c:pt idx="695">
                  <c:v>40143</c:v>
                </c:pt>
                <c:pt idx="696">
                  <c:v>40144</c:v>
                </c:pt>
                <c:pt idx="697">
                  <c:v>40145</c:v>
                </c:pt>
                <c:pt idx="698">
                  <c:v>40146</c:v>
                </c:pt>
                <c:pt idx="699">
                  <c:v>40147</c:v>
                </c:pt>
                <c:pt idx="700">
                  <c:v>40148</c:v>
                </c:pt>
                <c:pt idx="701">
                  <c:v>40149</c:v>
                </c:pt>
                <c:pt idx="702">
                  <c:v>40150</c:v>
                </c:pt>
                <c:pt idx="703">
                  <c:v>40151</c:v>
                </c:pt>
                <c:pt idx="704">
                  <c:v>40152</c:v>
                </c:pt>
                <c:pt idx="705">
                  <c:v>40153</c:v>
                </c:pt>
                <c:pt idx="706">
                  <c:v>40154</c:v>
                </c:pt>
                <c:pt idx="707">
                  <c:v>40155</c:v>
                </c:pt>
                <c:pt idx="708">
                  <c:v>40156</c:v>
                </c:pt>
                <c:pt idx="709">
                  <c:v>40157</c:v>
                </c:pt>
                <c:pt idx="710">
                  <c:v>40158</c:v>
                </c:pt>
                <c:pt idx="711">
                  <c:v>40159</c:v>
                </c:pt>
                <c:pt idx="712">
                  <c:v>40160</c:v>
                </c:pt>
                <c:pt idx="713">
                  <c:v>40161</c:v>
                </c:pt>
                <c:pt idx="714">
                  <c:v>40162</c:v>
                </c:pt>
                <c:pt idx="715">
                  <c:v>40163</c:v>
                </c:pt>
                <c:pt idx="716">
                  <c:v>40164</c:v>
                </c:pt>
                <c:pt idx="717">
                  <c:v>40165</c:v>
                </c:pt>
                <c:pt idx="718">
                  <c:v>40166</c:v>
                </c:pt>
                <c:pt idx="719">
                  <c:v>40167</c:v>
                </c:pt>
                <c:pt idx="720">
                  <c:v>40168</c:v>
                </c:pt>
                <c:pt idx="721">
                  <c:v>40169</c:v>
                </c:pt>
                <c:pt idx="722">
                  <c:v>40170</c:v>
                </c:pt>
                <c:pt idx="723">
                  <c:v>40171</c:v>
                </c:pt>
                <c:pt idx="724">
                  <c:v>40172</c:v>
                </c:pt>
                <c:pt idx="725">
                  <c:v>40173</c:v>
                </c:pt>
                <c:pt idx="726">
                  <c:v>40174</c:v>
                </c:pt>
                <c:pt idx="727">
                  <c:v>40175</c:v>
                </c:pt>
                <c:pt idx="728">
                  <c:v>40176</c:v>
                </c:pt>
                <c:pt idx="729">
                  <c:v>40177</c:v>
                </c:pt>
                <c:pt idx="730">
                  <c:v>40178</c:v>
                </c:pt>
                <c:pt idx="731">
                  <c:v>40179</c:v>
                </c:pt>
                <c:pt idx="732">
                  <c:v>40180</c:v>
                </c:pt>
                <c:pt idx="733">
                  <c:v>40181</c:v>
                </c:pt>
                <c:pt idx="734">
                  <c:v>40182</c:v>
                </c:pt>
                <c:pt idx="735">
                  <c:v>40183</c:v>
                </c:pt>
                <c:pt idx="736">
                  <c:v>40184</c:v>
                </c:pt>
                <c:pt idx="737">
                  <c:v>40185</c:v>
                </c:pt>
                <c:pt idx="738">
                  <c:v>40186</c:v>
                </c:pt>
                <c:pt idx="739">
                  <c:v>40187</c:v>
                </c:pt>
                <c:pt idx="740">
                  <c:v>40188</c:v>
                </c:pt>
                <c:pt idx="741">
                  <c:v>40189</c:v>
                </c:pt>
                <c:pt idx="742">
                  <c:v>40190</c:v>
                </c:pt>
                <c:pt idx="743">
                  <c:v>40191</c:v>
                </c:pt>
                <c:pt idx="744">
                  <c:v>40192</c:v>
                </c:pt>
                <c:pt idx="745">
                  <c:v>40193</c:v>
                </c:pt>
                <c:pt idx="746">
                  <c:v>40194</c:v>
                </c:pt>
                <c:pt idx="747">
                  <c:v>40195</c:v>
                </c:pt>
                <c:pt idx="748">
                  <c:v>40196</c:v>
                </c:pt>
                <c:pt idx="749">
                  <c:v>40197</c:v>
                </c:pt>
                <c:pt idx="750">
                  <c:v>40198</c:v>
                </c:pt>
                <c:pt idx="751">
                  <c:v>40199</c:v>
                </c:pt>
                <c:pt idx="752">
                  <c:v>40200</c:v>
                </c:pt>
                <c:pt idx="753">
                  <c:v>40201</c:v>
                </c:pt>
                <c:pt idx="754">
                  <c:v>40202</c:v>
                </c:pt>
                <c:pt idx="755">
                  <c:v>40203</c:v>
                </c:pt>
                <c:pt idx="756">
                  <c:v>40204</c:v>
                </c:pt>
                <c:pt idx="757">
                  <c:v>40205</c:v>
                </c:pt>
                <c:pt idx="758">
                  <c:v>40206</c:v>
                </c:pt>
                <c:pt idx="759">
                  <c:v>40207</c:v>
                </c:pt>
                <c:pt idx="760">
                  <c:v>40208</c:v>
                </c:pt>
                <c:pt idx="761">
                  <c:v>40209</c:v>
                </c:pt>
                <c:pt idx="762">
                  <c:v>40210</c:v>
                </c:pt>
                <c:pt idx="763">
                  <c:v>40211</c:v>
                </c:pt>
                <c:pt idx="764">
                  <c:v>40212</c:v>
                </c:pt>
                <c:pt idx="765">
                  <c:v>40213</c:v>
                </c:pt>
                <c:pt idx="766">
                  <c:v>40214</c:v>
                </c:pt>
                <c:pt idx="767">
                  <c:v>40215</c:v>
                </c:pt>
                <c:pt idx="768">
                  <c:v>40216</c:v>
                </c:pt>
                <c:pt idx="769">
                  <c:v>40217</c:v>
                </c:pt>
                <c:pt idx="770">
                  <c:v>40218</c:v>
                </c:pt>
                <c:pt idx="771">
                  <c:v>40219</c:v>
                </c:pt>
                <c:pt idx="772">
                  <c:v>40220</c:v>
                </c:pt>
                <c:pt idx="773">
                  <c:v>40221</c:v>
                </c:pt>
                <c:pt idx="774">
                  <c:v>40222</c:v>
                </c:pt>
                <c:pt idx="775">
                  <c:v>40223</c:v>
                </c:pt>
                <c:pt idx="776">
                  <c:v>40224</c:v>
                </c:pt>
                <c:pt idx="777">
                  <c:v>40225</c:v>
                </c:pt>
                <c:pt idx="778">
                  <c:v>40226</c:v>
                </c:pt>
                <c:pt idx="779">
                  <c:v>40227</c:v>
                </c:pt>
                <c:pt idx="780">
                  <c:v>40228</c:v>
                </c:pt>
                <c:pt idx="781">
                  <c:v>40229</c:v>
                </c:pt>
                <c:pt idx="782">
                  <c:v>40230</c:v>
                </c:pt>
                <c:pt idx="783">
                  <c:v>40231</c:v>
                </c:pt>
                <c:pt idx="784">
                  <c:v>40232</c:v>
                </c:pt>
                <c:pt idx="785">
                  <c:v>40233</c:v>
                </c:pt>
                <c:pt idx="786">
                  <c:v>40234</c:v>
                </c:pt>
                <c:pt idx="787">
                  <c:v>40235</c:v>
                </c:pt>
                <c:pt idx="788">
                  <c:v>40236</c:v>
                </c:pt>
                <c:pt idx="789">
                  <c:v>40237</c:v>
                </c:pt>
                <c:pt idx="790">
                  <c:v>40238</c:v>
                </c:pt>
                <c:pt idx="791">
                  <c:v>40239</c:v>
                </c:pt>
                <c:pt idx="792">
                  <c:v>40240</c:v>
                </c:pt>
                <c:pt idx="793">
                  <c:v>40241</c:v>
                </c:pt>
                <c:pt idx="794">
                  <c:v>40242</c:v>
                </c:pt>
                <c:pt idx="795">
                  <c:v>40243</c:v>
                </c:pt>
                <c:pt idx="796">
                  <c:v>40244</c:v>
                </c:pt>
                <c:pt idx="797">
                  <c:v>40245</c:v>
                </c:pt>
                <c:pt idx="798">
                  <c:v>40246</c:v>
                </c:pt>
                <c:pt idx="799">
                  <c:v>40247</c:v>
                </c:pt>
                <c:pt idx="800">
                  <c:v>40248</c:v>
                </c:pt>
                <c:pt idx="801">
                  <c:v>40249</c:v>
                </c:pt>
                <c:pt idx="802">
                  <c:v>40250</c:v>
                </c:pt>
                <c:pt idx="803">
                  <c:v>40251</c:v>
                </c:pt>
                <c:pt idx="804">
                  <c:v>40252</c:v>
                </c:pt>
                <c:pt idx="805">
                  <c:v>40253</c:v>
                </c:pt>
                <c:pt idx="806">
                  <c:v>40254</c:v>
                </c:pt>
                <c:pt idx="807">
                  <c:v>40255</c:v>
                </c:pt>
                <c:pt idx="808">
                  <c:v>40256</c:v>
                </c:pt>
                <c:pt idx="809">
                  <c:v>40257</c:v>
                </c:pt>
                <c:pt idx="810">
                  <c:v>40258</c:v>
                </c:pt>
                <c:pt idx="811">
                  <c:v>40259</c:v>
                </c:pt>
                <c:pt idx="812">
                  <c:v>40260</c:v>
                </c:pt>
                <c:pt idx="813">
                  <c:v>40261</c:v>
                </c:pt>
                <c:pt idx="814">
                  <c:v>40262</c:v>
                </c:pt>
                <c:pt idx="815">
                  <c:v>40263</c:v>
                </c:pt>
                <c:pt idx="816">
                  <c:v>40264</c:v>
                </c:pt>
                <c:pt idx="817">
                  <c:v>40265</c:v>
                </c:pt>
                <c:pt idx="818">
                  <c:v>40266</c:v>
                </c:pt>
                <c:pt idx="819">
                  <c:v>40267</c:v>
                </c:pt>
                <c:pt idx="820">
                  <c:v>40268</c:v>
                </c:pt>
                <c:pt idx="821">
                  <c:v>40269</c:v>
                </c:pt>
                <c:pt idx="822">
                  <c:v>40270</c:v>
                </c:pt>
                <c:pt idx="823">
                  <c:v>40271</c:v>
                </c:pt>
                <c:pt idx="824">
                  <c:v>40272</c:v>
                </c:pt>
                <c:pt idx="825">
                  <c:v>40273</c:v>
                </c:pt>
                <c:pt idx="826">
                  <c:v>40274</c:v>
                </c:pt>
                <c:pt idx="827">
                  <c:v>40275</c:v>
                </c:pt>
                <c:pt idx="828">
                  <c:v>40276</c:v>
                </c:pt>
                <c:pt idx="829">
                  <c:v>40277</c:v>
                </c:pt>
                <c:pt idx="830">
                  <c:v>40278</c:v>
                </c:pt>
                <c:pt idx="831">
                  <c:v>40279</c:v>
                </c:pt>
                <c:pt idx="832">
                  <c:v>40280</c:v>
                </c:pt>
                <c:pt idx="833">
                  <c:v>40281</c:v>
                </c:pt>
                <c:pt idx="834">
                  <c:v>40282</c:v>
                </c:pt>
                <c:pt idx="835">
                  <c:v>40283</c:v>
                </c:pt>
                <c:pt idx="836">
                  <c:v>40284</c:v>
                </c:pt>
                <c:pt idx="837">
                  <c:v>40285</c:v>
                </c:pt>
                <c:pt idx="838">
                  <c:v>40286</c:v>
                </c:pt>
                <c:pt idx="839">
                  <c:v>40287</c:v>
                </c:pt>
                <c:pt idx="840">
                  <c:v>40288</c:v>
                </c:pt>
                <c:pt idx="841">
                  <c:v>40289</c:v>
                </c:pt>
                <c:pt idx="842">
                  <c:v>40290</c:v>
                </c:pt>
                <c:pt idx="843">
                  <c:v>40291</c:v>
                </c:pt>
                <c:pt idx="844">
                  <c:v>40292</c:v>
                </c:pt>
                <c:pt idx="845">
                  <c:v>40293</c:v>
                </c:pt>
                <c:pt idx="846">
                  <c:v>40294</c:v>
                </c:pt>
                <c:pt idx="847">
                  <c:v>40295</c:v>
                </c:pt>
                <c:pt idx="848">
                  <c:v>40296</c:v>
                </c:pt>
                <c:pt idx="849">
                  <c:v>40297</c:v>
                </c:pt>
                <c:pt idx="850">
                  <c:v>40298</c:v>
                </c:pt>
                <c:pt idx="851">
                  <c:v>40299</c:v>
                </c:pt>
                <c:pt idx="852">
                  <c:v>40300</c:v>
                </c:pt>
                <c:pt idx="853">
                  <c:v>40301</c:v>
                </c:pt>
                <c:pt idx="854">
                  <c:v>40302</c:v>
                </c:pt>
                <c:pt idx="855">
                  <c:v>40303</c:v>
                </c:pt>
                <c:pt idx="856">
                  <c:v>40304</c:v>
                </c:pt>
                <c:pt idx="857">
                  <c:v>40305</c:v>
                </c:pt>
                <c:pt idx="858">
                  <c:v>40306</c:v>
                </c:pt>
                <c:pt idx="859">
                  <c:v>40307</c:v>
                </c:pt>
                <c:pt idx="860">
                  <c:v>40308</c:v>
                </c:pt>
                <c:pt idx="861">
                  <c:v>40309</c:v>
                </c:pt>
                <c:pt idx="862">
                  <c:v>40310</c:v>
                </c:pt>
                <c:pt idx="863">
                  <c:v>40311</c:v>
                </c:pt>
                <c:pt idx="864">
                  <c:v>40312</c:v>
                </c:pt>
                <c:pt idx="865">
                  <c:v>40313</c:v>
                </c:pt>
                <c:pt idx="866">
                  <c:v>40314</c:v>
                </c:pt>
                <c:pt idx="867">
                  <c:v>40315</c:v>
                </c:pt>
                <c:pt idx="868">
                  <c:v>40316</c:v>
                </c:pt>
                <c:pt idx="869">
                  <c:v>40317</c:v>
                </c:pt>
                <c:pt idx="870">
                  <c:v>40318</c:v>
                </c:pt>
                <c:pt idx="871">
                  <c:v>40319</c:v>
                </c:pt>
                <c:pt idx="872">
                  <c:v>40320</c:v>
                </c:pt>
                <c:pt idx="873">
                  <c:v>40321</c:v>
                </c:pt>
                <c:pt idx="874">
                  <c:v>40322</c:v>
                </c:pt>
                <c:pt idx="875">
                  <c:v>40323</c:v>
                </c:pt>
                <c:pt idx="876">
                  <c:v>40324</c:v>
                </c:pt>
                <c:pt idx="877">
                  <c:v>40325</c:v>
                </c:pt>
                <c:pt idx="878">
                  <c:v>40326</c:v>
                </c:pt>
                <c:pt idx="879">
                  <c:v>40327</c:v>
                </c:pt>
                <c:pt idx="880">
                  <c:v>40328</c:v>
                </c:pt>
                <c:pt idx="881">
                  <c:v>40329</c:v>
                </c:pt>
                <c:pt idx="882">
                  <c:v>40330</c:v>
                </c:pt>
                <c:pt idx="883">
                  <c:v>40331</c:v>
                </c:pt>
                <c:pt idx="884">
                  <c:v>40332</c:v>
                </c:pt>
                <c:pt idx="885">
                  <c:v>40333</c:v>
                </c:pt>
                <c:pt idx="886">
                  <c:v>40334</c:v>
                </c:pt>
                <c:pt idx="887">
                  <c:v>40335</c:v>
                </c:pt>
                <c:pt idx="888">
                  <c:v>40336</c:v>
                </c:pt>
                <c:pt idx="889">
                  <c:v>40337</c:v>
                </c:pt>
                <c:pt idx="890">
                  <c:v>40338</c:v>
                </c:pt>
                <c:pt idx="891">
                  <c:v>40339</c:v>
                </c:pt>
                <c:pt idx="892">
                  <c:v>40340</c:v>
                </c:pt>
                <c:pt idx="893">
                  <c:v>40341</c:v>
                </c:pt>
                <c:pt idx="894">
                  <c:v>40342</c:v>
                </c:pt>
                <c:pt idx="895">
                  <c:v>40343</c:v>
                </c:pt>
                <c:pt idx="896">
                  <c:v>40344</c:v>
                </c:pt>
                <c:pt idx="897">
                  <c:v>40345</c:v>
                </c:pt>
                <c:pt idx="898">
                  <c:v>40346</c:v>
                </c:pt>
                <c:pt idx="899">
                  <c:v>40347</c:v>
                </c:pt>
                <c:pt idx="900">
                  <c:v>40348</c:v>
                </c:pt>
                <c:pt idx="901">
                  <c:v>40349</c:v>
                </c:pt>
                <c:pt idx="902">
                  <c:v>40350</c:v>
                </c:pt>
                <c:pt idx="903">
                  <c:v>40351</c:v>
                </c:pt>
                <c:pt idx="904">
                  <c:v>40352</c:v>
                </c:pt>
                <c:pt idx="905">
                  <c:v>40353</c:v>
                </c:pt>
                <c:pt idx="906">
                  <c:v>40354</c:v>
                </c:pt>
                <c:pt idx="907">
                  <c:v>40355</c:v>
                </c:pt>
                <c:pt idx="908">
                  <c:v>40356</c:v>
                </c:pt>
                <c:pt idx="909">
                  <c:v>40357</c:v>
                </c:pt>
                <c:pt idx="910">
                  <c:v>40358</c:v>
                </c:pt>
                <c:pt idx="911">
                  <c:v>40359</c:v>
                </c:pt>
                <c:pt idx="912">
                  <c:v>40360</c:v>
                </c:pt>
                <c:pt idx="913">
                  <c:v>40361</c:v>
                </c:pt>
                <c:pt idx="914">
                  <c:v>40362</c:v>
                </c:pt>
                <c:pt idx="915">
                  <c:v>40363</c:v>
                </c:pt>
                <c:pt idx="916">
                  <c:v>40364</c:v>
                </c:pt>
                <c:pt idx="917">
                  <c:v>40365</c:v>
                </c:pt>
                <c:pt idx="918">
                  <c:v>40366</c:v>
                </c:pt>
                <c:pt idx="919">
                  <c:v>40367</c:v>
                </c:pt>
                <c:pt idx="920">
                  <c:v>40368</c:v>
                </c:pt>
                <c:pt idx="921">
                  <c:v>40369</c:v>
                </c:pt>
                <c:pt idx="922">
                  <c:v>40370</c:v>
                </c:pt>
                <c:pt idx="923">
                  <c:v>40371</c:v>
                </c:pt>
                <c:pt idx="924">
                  <c:v>40372</c:v>
                </c:pt>
                <c:pt idx="925">
                  <c:v>40373</c:v>
                </c:pt>
                <c:pt idx="926">
                  <c:v>40374</c:v>
                </c:pt>
                <c:pt idx="927">
                  <c:v>40375</c:v>
                </c:pt>
                <c:pt idx="928">
                  <c:v>40376</c:v>
                </c:pt>
                <c:pt idx="929">
                  <c:v>40377</c:v>
                </c:pt>
                <c:pt idx="930">
                  <c:v>40378</c:v>
                </c:pt>
                <c:pt idx="931">
                  <c:v>40379</c:v>
                </c:pt>
                <c:pt idx="932">
                  <c:v>40380</c:v>
                </c:pt>
                <c:pt idx="933">
                  <c:v>40381</c:v>
                </c:pt>
                <c:pt idx="934">
                  <c:v>40382</c:v>
                </c:pt>
                <c:pt idx="935">
                  <c:v>40383</c:v>
                </c:pt>
                <c:pt idx="936">
                  <c:v>40384</c:v>
                </c:pt>
                <c:pt idx="937">
                  <c:v>40385</c:v>
                </c:pt>
                <c:pt idx="938">
                  <c:v>40386</c:v>
                </c:pt>
                <c:pt idx="939">
                  <c:v>40387</c:v>
                </c:pt>
                <c:pt idx="940">
                  <c:v>40388</c:v>
                </c:pt>
                <c:pt idx="941">
                  <c:v>40389</c:v>
                </c:pt>
                <c:pt idx="942">
                  <c:v>40390</c:v>
                </c:pt>
                <c:pt idx="943">
                  <c:v>40391</c:v>
                </c:pt>
                <c:pt idx="944">
                  <c:v>40392</c:v>
                </c:pt>
                <c:pt idx="945">
                  <c:v>40393</c:v>
                </c:pt>
                <c:pt idx="946">
                  <c:v>40394</c:v>
                </c:pt>
                <c:pt idx="947">
                  <c:v>40395</c:v>
                </c:pt>
                <c:pt idx="948">
                  <c:v>40396</c:v>
                </c:pt>
                <c:pt idx="949">
                  <c:v>40397</c:v>
                </c:pt>
                <c:pt idx="950">
                  <c:v>40398</c:v>
                </c:pt>
                <c:pt idx="951">
                  <c:v>40399</c:v>
                </c:pt>
                <c:pt idx="952">
                  <c:v>40400</c:v>
                </c:pt>
                <c:pt idx="953">
                  <c:v>40401</c:v>
                </c:pt>
                <c:pt idx="954">
                  <c:v>40402</c:v>
                </c:pt>
                <c:pt idx="955">
                  <c:v>40403</c:v>
                </c:pt>
                <c:pt idx="956">
                  <c:v>40404</c:v>
                </c:pt>
                <c:pt idx="957">
                  <c:v>40405</c:v>
                </c:pt>
                <c:pt idx="958">
                  <c:v>40406</c:v>
                </c:pt>
                <c:pt idx="959">
                  <c:v>40407</c:v>
                </c:pt>
                <c:pt idx="960">
                  <c:v>40408</c:v>
                </c:pt>
                <c:pt idx="961">
                  <c:v>40409</c:v>
                </c:pt>
                <c:pt idx="962">
                  <c:v>40410</c:v>
                </c:pt>
                <c:pt idx="963">
                  <c:v>40411</c:v>
                </c:pt>
                <c:pt idx="964">
                  <c:v>40412</c:v>
                </c:pt>
                <c:pt idx="965">
                  <c:v>40413</c:v>
                </c:pt>
                <c:pt idx="966">
                  <c:v>40414</c:v>
                </c:pt>
                <c:pt idx="967">
                  <c:v>40415</c:v>
                </c:pt>
                <c:pt idx="968">
                  <c:v>40416</c:v>
                </c:pt>
                <c:pt idx="969">
                  <c:v>40417</c:v>
                </c:pt>
                <c:pt idx="970">
                  <c:v>40418</c:v>
                </c:pt>
                <c:pt idx="971">
                  <c:v>40419</c:v>
                </c:pt>
                <c:pt idx="972">
                  <c:v>40420</c:v>
                </c:pt>
                <c:pt idx="973">
                  <c:v>40421</c:v>
                </c:pt>
                <c:pt idx="974">
                  <c:v>40422</c:v>
                </c:pt>
                <c:pt idx="975">
                  <c:v>40423</c:v>
                </c:pt>
                <c:pt idx="976">
                  <c:v>40424</c:v>
                </c:pt>
                <c:pt idx="977">
                  <c:v>40425</c:v>
                </c:pt>
                <c:pt idx="978">
                  <c:v>40426</c:v>
                </c:pt>
                <c:pt idx="979">
                  <c:v>40427</c:v>
                </c:pt>
                <c:pt idx="980">
                  <c:v>40428</c:v>
                </c:pt>
                <c:pt idx="981">
                  <c:v>40429</c:v>
                </c:pt>
                <c:pt idx="982">
                  <c:v>40430</c:v>
                </c:pt>
                <c:pt idx="983">
                  <c:v>40431</c:v>
                </c:pt>
                <c:pt idx="984">
                  <c:v>40432</c:v>
                </c:pt>
                <c:pt idx="985">
                  <c:v>40433</c:v>
                </c:pt>
                <c:pt idx="986">
                  <c:v>40434</c:v>
                </c:pt>
                <c:pt idx="987">
                  <c:v>40435</c:v>
                </c:pt>
                <c:pt idx="988">
                  <c:v>40436</c:v>
                </c:pt>
                <c:pt idx="989">
                  <c:v>40437</c:v>
                </c:pt>
                <c:pt idx="990">
                  <c:v>40438</c:v>
                </c:pt>
                <c:pt idx="991">
                  <c:v>40439</c:v>
                </c:pt>
                <c:pt idx="992">
                  <c:v>40440</c:v>
                </c:pt>
                <c:pt idx="993">
                  <c:v>40441</c:v>
                </c:pt>
                <c:pt idx="994">
                  <c:v>40442</c:v>
                </c:pt>
                <c:pt idx="995">
                  <c:v>40443</c:v>
                </c:pt>
                <c:pt idx="996">
                  <c:v>40444</c:v>
                </c:pt>
                <c:pt idx="997">
                  <c:v>40445</c:v>
                </c:pt>
                <c:pt idx="998">
                  <c:v>40446</c:v>
                </c:pt>
                <c:pt idx="999">
                  <c:v>40447</c:v>
                </c:pt>
                <c:pt idx="1000">
                  <c:v>40448</c:v>
                </c:pt>
                <c:pt idx="1001">
                  <c:v>40449</c:v>
                </c:pt>
                <c:pt idx="1002">
                  <c:v>40450</c:v>
                </c:pt>
                <c:pt idx="1003">
                  <c:v>40451</c:v>
                </c:pt>
                <c:pt idx="1004">
                  <c:v>40452</c:v>
                </c:pt>
                <c:pt idx="1005">
                  <c:v>40453</c:v>
                </c:pt>
                <c:pt idx="1006">
                  <c:v>40454</c:v>
                </c:pt>
                <c:pt idx="1007">
                  <c:v>40455</c:v>
                </c:pt>
                <c:pt idx="1008">
                  <c:v>40456</c:v>
                </c:pt>
                <c:pt idx="1009">
                  <c:v>40457</c:v>
                </c:pt>
                <c:pt idx="1010">
                  <c:v>40458</c:v>
                </c:pt>
                <c:pt idx="1011">
                  <c:v>40459</c:v>
                </c:pt>
                <c:pt idx="1012">
                  <c:v>40460</c:v>
                </c:pt>
                <c:pt idx="1013">
                  <c:v>40461</c:v>
                </c:pt>
                <c:pt idx="1014">
                  <c:v>40462</c:v>
                </c:pt>
                <c:pt idx="1015">
                  <c:v>40463</c:v>
                </c:pt>
                <c:pt idx="1016">
                  <c:v>40464</c:v>
                </c:pt>
                <c:pt idx="1017">
                  <c:v>40465</c:v>
                </c:pt>
                <c:pt idx="1018">
                  <c:v>40466</c:v>
                </c:pt>
                <c:pt idx="1019">
                  <c:v>40467</c:v>
                </c:pt>
                <c:pt idx="1020">
                  <c:v>40468</c:v>
                </c:pt>
                <c:pt idx="1021">
                  <c:v>40469</c:v>
                </c:pt>
                <c:pt idx="1022">
                  <c:v>40470</c:v>
                </c:pt>
                <c:pt idx="1023">
                  <c:v>40471</c:v>
                </c:pt>
                <c:pt idx="1024">
                  <c:v>40472</c:v>
                </c:pt>
                <c:pt idx="1025">
                  <c:v>40473</c:v>
                </c:pt>
                <c:pt idx="1026">
                  <c:v>40474</c:v>
                </c:pt>
                <c:pt idx="1027">
                  <c:v>40475</c:v>
                </c:pt>
                <c:pt idx="1028">
                  <c:v>40476</c:v>
                </c:pt>
                <c:pt idx="1029">
                  <c:v>40477</c:v>
                </c:pt>
                <c:pt idx="1030">
                  <c:v>40478</c:v>
                </c:pt>
                <c:pt idx="1031">
                  <c:v>40479</c:v>
                </c:pt>
                <c:pt idx="1032">
                  <c:v>40480</c:v>
                </c:pt>
                <c:pt idx="1033">
                  <c:v>40481</c:v>
                </c:pt>
                <c:pt idx="1034">
                  <c:v>40482</c:v>
                </c:pt>
                <c:pt idx="1035">
                  <c:v>40483</c:v>
                </c:pt>
                <c:pt idx="1036">
                  <c:v>40484</c:v>
                </c:pt>
                <c:pt idx="1037">
                  <c:v>40485</c:v>
                </c:pt>
                <c:pt idx="1038">
                  <c:v>40486</c:v>
                </c:pt>
                <c:pt idx="1039">
                  <c:v>40487</c:v>
                </c:pt>
                <c:pt idx="1040">
                  <c:v>40488</c:v>
                </c:pt>
                <c:pt idx="1041">
                  <c:v>40489</c:v>
                </c:pt>
                <c:pt idx="1042">
                  <c:v>40490</c:v>
                </c:pt>
                <c:pt idx="1043">
                  <c:v>40491</c:v>
                </c:pt>
                <c:pt idx="1044">
                  <c:v>40492</c:v>
                </c:pt>
                <c:pt idx="1045">
                  <c:v>40493</c:v>
                </c:pt>
                <c:pt idx="1046">
                  <c:v>40494</c:v>
                </c:pt>
                <c:pt idx="1047">
                  <c:v>40495</c:v>
                </c:pt>
                <c:pt idx="1048">
                  <c:v>40496</c:v>
                </c:pt>
                <c:pt idx="1049">
                  <c:v>40497</c:v>
                </c:pt>
                <c:pt idx="1050">
                  <c:v>40498</c:v>
                </c:pt>
                <c:pt idx="1051">
                  <c:v>40499</c:v>
                </c:pt>
                <c:pt idx="1052">
                  <c:v>40500</c:v>
                </c:pt>
                <c:pt idx="1053">
                  <c:v>40501</c:v>
                </c:pt>
                <c:pt idx="1054">
                  <c:v>40502</c:v>
                </c:pt>
                <c:pt idx="1055">
                  <c:v>40503</c:v>
                </c:pt>
                <c:pt idx="1056">
                  <c:v>40504</c:v>
                </c:pt>
                <c:pt idx="1057">
                  <c:v>40505</c:v>
                </c:pt>
                <c:pt idx="1058">
                  <c:v>40506</c:v>
                </c:pt>
                <c:pt idx="1059">
                  <c:v>40507</c:v>
                </c:pt>
                <c:pt idx="1060">
                  <c:v>40508</c:v>
                </c:pt>
                <c:pt idx="1061">
                  <c:v>40509</c:v>
                </c:pt>
                <c:pt idx="1062">
                  <c:v>40510</c:v>
                </c:pt>
                <c:pt idx="1063">
                  <c:v>40511</c:v>
                </c:pt>
                <c:pt idx="1064">
                  <c:v>40512</c:v>
                </c:pt>
                <c:pt idx="1065">
                  <c:v>40513</c:v>
                </c:pt>
                <c:pt idx="1066">
                  <c:v>40514</c:v>
                </c:pt>
                <c:pt idx="1067">
                  <c:v>40515</c:v>
                </c:pt>
                <c:pt idx="1068">
                  <c:v>40516</c:v>
                </c:pt>
                <c:pt idx="1069">
                  <c:v>40517</c:v>
                </c:pt>
                <c:pt idx="1070">
                  <c:v>40518</c:v>
                </c:pt>
                <c:pt idx="1071">
                  <c:v>40519</c:v>
                </c:pt>
                <c:pt idx="1072">
                  <c:v>40520</c:v>
                </c:pt>
                <c:pt idx="1073">
                  <c:v>40521</c:v>
                </c:pt>
                <c:pt idx="1074">
                  <c:v>40522</c:v>
                </c:pt>
                <c:pt idx="1075">
                  <c:v>40523</c:v>
                </c:pt>
                <c:pt idx="1076">
                  <c:v>40524</c:v>
                </c:pt>
                <c:pt idx="1077">
                  <c:v>40525</c:v>
                </c:pt>
                <c:pt idx="1078">
                  <c:v>40526</c:v>
                </c:pt>
                <c:pt idx="1079">
                  <c:v>40527</c:v>
                </c:pt>
                <c:pt idx="1080">
                  <c:v>40528</c:v>
                </c:pt>
                <c:pt idx="1081">
                  <c:v>40529</c:v>
                </c:pt>
                <c:pt idx="1082">
                  <c:v>40530</c:v>
                </c:pt>
                <c:pt idx="1083">
                  <c:v>40531</c:v>
                </c:pt>
                <c:pt idx="1084">
                  <c:v>40532</c:v>
                </c:pt>
                <c:pt idx="1085">
                  <c:v>40533</c:v>
                </c:pt>
                <c:pt idx="1086">
                  <c:v>40534</c:v>
                </c:pt>
                <c:pt idx="1087">
                  <c:v>40535</c:v>
                </c:pt>
                <c:pt idx="1088">
                  <c:v>40536</c:v>
                </c:pt>
                <c:pt idx="1089">
                  <c:v>40537</c:v>
                </c:pt>
                <c:pt idx="1090">
                  <c:v>40538</c:v>
                </c:pt>
                <c:pt idx="1091">
                  <c:v>40539</c:v>
                </c:pt>
                <c:pt idx="1092">
                  <c:v>40540</c:v>
                </c:pt>
                <c:pt idx="1093">
                  <c:v>40541</c:v>
                </c:pt>
                <c:pt idx="1094">
                  <c:v>40542</c:v>
                </c:pt>
                <c:pt idx="1095">
                  <c:v>40543</c:v>
                </c:pt>
                <c:pt idx="1096">
                  <c:v>40544</c:v>
                </c:pt>
                <c:pt idx="1097">
                  <c:v>40545</c:v>
                </c:pt>
                <c:pt idx="1098">
                  <c:v>40546</c:v>
                </c:pt>
                <c:pt idx="1099">
                  <c:v>40547</c:v>
                </c:pt>
                <c:pt idx="1100">
                  <c:v>40548</c:v>
                </c:pt>
                <c:pt idx="1101">
                  <c:v>40549</c:v>
                </c:pt>
                <c:pt idx="1102">
                  <c:v>40550</c:v>
                </c:pt>
                <c:pt idx="1103">
                  <c:v>40551</c:v>
                </c:pt>
                <c:pt idx="1104">
                  <c:v>40552</c:v>
                </c:pt>
                <c:pt idx="1105">
                  <c:v>40553</c:v>
                </c:pt>
                <c:pt idx="1106">
                  <c:v>40554</c:v>
                </c:pt>
                <c:pt idx="1107">
                  <c:v>40555</c:v>
                </c:pt>
                <c:pt idx="1108">
                  <c:v>40556</c:v>
                </c:pt>
                <c:pt idx="1109">
                  <c:v>40557</c:v>
                </c:pt>
                <c:pt idx="1110">
                  <c:v>40558</c:v>
                </c:pt>
                <c:pt idx="1111">
                  <c:v>40559</c:v>
                </c:pt>
                <c:pt idx="1112">
                  <c:v>40560</c:v>
                </c:pt>
                <c:pt idx="1113">
                  <c:v>40561</c:v>
                </c:pt>
                <c:pt idx="1114">
                  <c:v>40562</c:v>
                </c:pt>
                <c:pt idx="1115">
                  <c:v>40563</c:v>
                </c:pt>
                <c:pt idx="1116">
                  <c:v>40564</c:v>
                </c:pt>
                <c:pt idx="1117">
                  <c:v>40565</c:v>
                </c:pt>
                <c:pt idx="1118">
                  <c:v>40566</c:v>
                </c:pt>
                <c:pt idx="1119">
                  <c:v>40567</c:v>
                </c:pt>
                <c:pt idx="1120">
                  <c:v>40568</c:v>
                </c:pt>
                <c:pt idx="1121">
                  <c:v>40569</c:v>
                </c:pt>
                <c:pt idx="1122">
                  <c:v>40570</c:v>
                </c:pt>
                <c:pt idx="1123">
                  <c:v>40571</c:v>
                </c:pt>
                <c:pt idx="1124">
                  <c:v>40572</c:v>
                </c:pt>
                <c:pt idx="1125">
                  <c:v>40573</c:v>
                </c:pt>
                <c:pt idx="1126">
                  <c:v>40574</c:v>
                </c:pt>
                <c:pt idx="1127">
                  <c:v>40575</c:v>
                </c:pt>
                <c:pt idx="1128">
                  <c:v>40576</c:v>
                </c:pt>
                <c:pt idx="1129">
                  <c:v>40577</c:v>
                </c:pt>
                <c:pt idx="1130">
                  <c:v>40578</c:v>
                </c:pt>
                <c:pt idx="1131">
                  <c:v>40579</c:v>
                </c:pt>
                <c:pt idx="1132">
                  <c:v>40580</c:v>
                </c:pt>
                <c:pt idx="1133">
                  <c:v>40581</c:v>
                </c:pt>
                <c:pt idx="1134">
                  <c:v>40582</c:v>
                </c:pt>
                <c:pt idx="1135">
                  <c:v>40583</c:v>
                </c:pt>
                <c:pt idx="1136">
                  <c:v>40584</c:v>
                </c:pt>
                <c:pt idx="1137">
                  <c:v>40585</c:v>
                </c:pt>
                <c:pt idx="1138">
                  <c:v>40586</c:v>
                </c:pt>
                <c:pt idx="1139">
                  <c:v>40587</c:v>
                </c:pt>
                <c:pt idx="1140">
                  <c:v>40588</c:v>
                </c:pt>
                <c:pt idx="1141">
                  <c:v>40589</c:v>
                </c:pt>
                <c:pt idx="1142">
                  <c:v>40590</c:v>
                </c:pt>
                <c:pt idx="1143">
                  <c:v>40591</c:v>
                </c:pt>
                <c:pt idx="1144">
                  <c:v>40592</c:v>
                </c:pt>
                <c:pt idx="1145">
                  <c:v>40593</c:v>
                </c:pt>
                <c:pt idx="1146">
                  <c:v>40594</c:v>
                </c:pt>
                <c:pt idx="1147">
                  <c:v>40595</c:v>
                </c:pt>
                <c:pt idx="1148">
                  <c:v>40596</c:v>
                </c:pt>
                <c:pt idx="1149">
                  <c:v>40597</c:v>
                </c:pt>
                <c:pt idx="1150">
                  <c:v>40598</c:v>
                </c:pt>
                <c:pt idx="1151">
                  <c:v>40599</c:v>
                </c:pt>
                <c:pt idx="1152">
                  <c:v>40600</c:v>
                </c:pt>
                <c:pt idx="1153">
                  <c:v>40601</c:v>
                </c:pt>
                <c:pt idx="1154">
                  <c:v>40602</c:v>
                </c:pt>
                <c:pt idx="1155">
                  <c:v>40603</c:v>
                </c:pt>
                <c:pt idx="1156">
                  <c:v>40604</c:v>
                </c:pt>
                <c:pt idx="1157">
                  <c:v>40605</c:v>
                </c:pt>
                <c:pt idx="1158">
                  <c:v>40606</c:v>
                </c:pt>
                <c:pt idx="1159">
                  <c:v>40607</c:v>
                </c:pt>
                <c:pt idx="1160">
                  <c:v>40608</c:v>
                </c:pt>
                <c:pt idx="1161">
                  <c:v>40609</c:v>
                </c:pt>
                <c:pt idx="1162">
                  <c:v>40610</c:v>
                </c:pt>
                <c:pt idx="1163">
                  <c:v>40611</c:v>
                </c:pt>
                <c:pt idx="1164">
                  <c:v>40612</c:v>
                </c:pt>
                <c:pt idx="1165">
                  <c:v>40613</c:v>
                </c:pt>
                <c:pt idx="1166">
                  <c:v>40614</c:v>
                </c:pt>
                <c:pt idx="1167">
                  <c:v>40615</c:v>
                </c:pt>
                <c:pt idx="1168">
                  <c:v>40616</c:v>
                </c:pt>
                <c:pt idx="1169">
                  <c:v>40617</c:v>
                </c:pt>
                <c:pt idx="1170">
                  <c:v>40618</c:v>
                </c:pt>
                <c:pt idx="1171">
                  <c:v>40619</c:v>
                </c:pt>
                <c:pt idx="1172">
                  <c:v>40620</c:v>
                </c:pt>
                <c:pt idx="1173">
                  <c:v>40621</c:v>
                </c:pt>
                <c:pt idx="1174">
                  <c:v>40622</c:v>
                </c:pt>
                <c:pt idx="1175">
                  <c:v>40623</c:v>
                </c:pt>
                <c:pt idx="1176">
                  <c:v>40624</c:v>
                </c:pt>
                <c:pt idx="1177">
                  <c:v>40625</c:v>
                </c:pt>
                <c:pt idx="1178">
                  <c:v>40626</c:v>
                </c:pt>
                <c:pt idx="1179">
                  <c:v>40627</c:v>
                </c:pt>
                <c:pt idx="1180">
                  <c:v>40628</c:v>
                </c:pt>
                <c:pt idx="1181">
                  <c:v>40629</c:v>
                </c:pt>
                <c:pt idx="1182">
                  <c:v>40630</c:v>
                </c:pt>
                <c:pt idx="1183">
                  <c:v>40631</c:v>
                </c:pt>
                <c:pt idx="1184">
                  <c:v>40632</c:v>
                </c:pt>
                <c:pt idx="1185">
                  <c:v>40633</c:v>
                </c:pt>
                <c:pt idx="1186">
                  <c:v>40634</c:v>
                </c:pt>
                <c:pt idx="1187">
                  <c:v>40635</c:v>
                </c:pt>
                <c:pt idx="1188">
                  <c:v>40636</c:v>
                </c:pt>
                <c:pt idx="1189">
                  <c:v>40637</c:v>
                </c:pt>
                <c:pt idx="1190">
                  <c:v>40638</c:v>
                </c:pt>
                <c:pt idx="1191">
                  <c:v>40639</c:v>
                </c:pt>
                <c:pt idx="1192">
                  <c:v>40640</c:v>
                </c:pt>
                <c:pt idx="1193">
                  <c:v>40641</c:v>
                </c:pt>
                <c:pt idx="1194">
                  <c:v>40642</c:v>
                </c:pt>
                <c:pt idx="1195">
                  <c:v>40643</c:v>
                </c:pt>
                <c:pt idx="1196">
                  <c:v>40644</c:v>
                </c:pt>
                <c:pt idx="1197">
                  <c:v>40645</c:v>
                </c:pt>
                <c:pt idx="1198">
                  <c:v>40646</c:v>
                </c:pt>
                <c:pt idx="1199">
                  <c:v>40647</c:v>
                </c:pt>
                <c:pt idx="1200">
                  <c:v>40648</c:v>
                </c:pt>
                <c:pt idx="1201">
                  <c:v>40649</c:v>
                </c:pt>
                <c:pt idx="1202">
                  <c:v>40650</c:v>
                </c:pt>
                <c:pt idx="1203">
                  <c:v>40651</c:v>
                </c:pt>
                <c:pt idx="1204">
                  <c:v>40652</c:v>
                </c:pt>
                <c:pt idx="1205">
                  <c:v>40653</c:v>
                </c:pt>
                <c:pt idx="1206">
                  <c:v>40654</c:v>
                </c:pt>
                <c:pt idx="1207">
                  <c:v>40655</c:v>
                </c:pt>
                <c:pt idx="1208">
                  <c:v>40656</c:v>
                </c:pt>
                <c:pt idx="1209">
                  <c:v>40657</c:v>
                </c:pt>
                <c:pt idx="1210">
                  <c:v>40658</c:v>
                </c:pt>
                <c:pt idx="1211">
                  <c:v>40659</c:v>
                </c:pt>
                <c:pt idx="1212">
                  <c:v>40660</c:v>
                </c:pt>
                <c:pt idx="1213">
                  <c:v>40661</c:v>
                </c:pt>
                <c:pt idx="1214">
                  <c:v>40662</c:v>
                </c:pt>
                <c:pt idx="1215">
                  <c:v>40663</c:v>
                </c:pt>
                <c:pt idx="1216">
                  <c:v>40664</c:v>
                </c:pt>
                <c:pt idx="1217">
                  <c:v>40665</c:v>
                </c:pt>
                <c:pt idx="1218">
                  <c:v>40666</c:v>
                </c:pt>
                <c:pt idx="1219">
                  <c:v>40667</c:v>
                </c:pt>
                <c:pt idx="1220">
                  <c:v>40668</c:v>
                </c:pt>
                <c:pt idx="1221">
                  <c:v>40669</c:v>
                </c:pt>
                <c:pt idx="1222">
                  <c:v>40670</c:v>
                </c:pt>
                <c:pt idx="1223">
                  <c:v>40671</c:v>
                </c:pt>
                <c:pt idx="1224">
                  <c:v>40672</c:v>
                </c:pt>
                <c:pt idx="1225">
                  <c:v>40673</c:v>
                </c:pt>
                <c:pt idx="1226">
                  <c:v>40674</c:v>
                </c:pt>
                <c:pt idx="1227">
                  <c:v>40675</c:v>
                </c:pt>
                <c:pt idx="1228">
                  <c:v>40676</c:v>
                </c:pt>
                <c:pt idx="1229">
                  <c:v>40677</c:v>
                </c:pt>
                <c:pt idx="1230">
                  <c:v>40678</c:v>
                </c:pt>
                <c:pt idx="1231">
                  <c:v>40679</c:v>
                </c:pt>
                <c:pt idx="1232">
                  <c:v>40680</c:v>
                </c:pt>
                <c:pt idx="1233">
                  <c:v>40681</c:v>
                </c:pt>
                <c:pt idx="1234">
                  <c:v>40682</c:v>
                </c:pt>
                <c:pt idx="1235">
                  <c:v>40683</c:v>
                </c:pt>
                <c:pt idx="1236">
                  <c:v>40684</c:v>
                </c:pt>
                <c:pt idx="1237">
                  <c:v>40685</c:v>
                </c:pt>
                <c:pt idx="1238">
                  <c:v>40686</c:v>
                </c:pt>
                <c:pt idx="1239">
                  <c:v>40687</c:v>
                </c:pt>
                <c:pt idx="1240">
                  <c:v>40688</c:v>
                </c:pt>
                <c:pt idx="1241">
                  <c:v>40689</c:v>
                </c:pt>
                <c:pt idx="1242">
                  <c:v>40690</c:v>
                </c:pt>
                <c:pt idx="1243">
                  <c:v>40691</c:v>
                </c:pt>
                <c:pt idx="1244">
                  <c:v>40692</c:v>
                </c:pt>
                <c:pt idx="1245">
                  <c:v>40693</c:v>
                </c:pt>
                <c:pt idx="1246">
                  <c:v>40694</c:v>
                </c:pt>
                <c:pt idx="1247">
                  <c:v>40695</c:v>
                </c:pt>
                <c:pt idx="1248">
                  <c:v>40696</c:v>
                </c:pt>
                <c:pt idx="1249">
                  <c:v>40697</c:v>
                </c:pt>
                <c:pt idx="1250">
                  <c:v>40698</c:v>
                </c:pt>
                <c:pt idx="1251">
                  <c:v>40699</c:v>
                </c:pt>
                <c:pt idx="1252">
                  <c:v>40700</c:v>
                </c:pt>
                <c:pt idx="1253">
                  <c:v>40701</c:v>
                </c:pt>
                <c:pt idx="1254">
                  <c:v>40702</c:v>
                </c:pt>
                <c:pt idx="1255">
                  <c:v>40703</c:v>
                </c:pt>
                <c:pt idx="1256">
                  <c:v>40704</c:v>
                </c:pt>
                <c:pt idx="1257">
                  <c:v>40705</c:v>
                </c:pt>
                <c:pt idx="1258">
                  <c:v>40706</c:v>
                </c:pt>
                <c:pt idx="1259">
                  <c:v>40707</c:v>
                </c:pt>
                <c:pt idx="1260">
                  <c:v>40708</c:v>
                </c:pt>
                <c:pt idx="1261">
                  <c:v>40709</c:v>
                </c:pt>
                <c:pt idx="1262">
                  <c:v>40710</c:v>
                </c:pt>
                <c:pt idx="1263">
                  <c:v>40711</c:v>
                </c:pt>
                <c:pt idx="1264">
                  <c:v>40712</c:v>
                </c:pt>
                <c:pt idx="1265">
                  <c:v>40713</c:v>
                </c:pt>
                <c:pt idx="1266">
                  <c:v>40714</c:v>
                </c:pt>
                <c:pt idx="1267">
                  <c:v>40715</c:v>
                </c:pt>
                <c:pt idx="1268">
                  <c:v>40716</c:v>
                </c:pt>
                <c:pt idx="1269">
                  <c:v>40717</c:v>
                </c:pt>
                <c:pt idx="1270">
                  <c:v>40718</c:v>
                </c:pt>
                <c:pt idx="1271">
                  <c:v>40719</c:v>
                </c:pt>
                <c:pt idx="1272">
                  <c:v>40720</c:v>
                </c:pt>
                <c:pt idx="1273">
                  <c:v>40721</c:v>
                </c:pt>
                <c:pt idx="1274">
                  <c:v>40722</c:v>
                </c:pt>
                <c:pt idx="1275">
                  <c:v>40723</c:v>
                </c:pt>
                <c:pt idx="1276">
                  <c:v>40724</c:v>
                </c:pt>
                <c:pt idx="1277">
                  <c:v>40725</c:v>
                </c:pt>
                <c:pt idx="1278">
                  <c:v>40726</c:v>
                </c:pt>
                <c:pt idx="1279">
                  <c:v>40727</c:v>
                </c:pt>
                <c:pt idx="1280">
                  <c:v>40728</c:v>
                </c:pt>
                <c:pt idx="1281">
                  <c:v>40729</c:v>
                </c:pt>
                <c:pt idx="1282">
                  <c:v>40730</c:v>
                </c:pt>
                <c:pt idx="1283">
                  <c:v>40731</c:v>
                </c:pt>
                <c:pt idx="1284">
                  <c:v>40732</c:v>
                </c:pt>
                <c:pt idx="1285">
                  <c:v>40733</c:v>
                </c:pt>
                <c:pt idx="1286">
                  <c:v>40734</c:v>
                </c:pt>
                <c:pt idx="1287">
                  <c:v>40735</c:v>
                </c:pt>
                <c:pt idx="1288">
                  <c:v>40736</c:v>
                </c:pt>
                <c:pt idx="1289">
                  <c:v>40737</c:v>
                </c:pt>
                <c:pt idx="1290">
                  <c:v>40738</c:v>
                </c:pt>
                <c:pt idx="1291">
                  <c:v>40739</c:v>
                </c:pt>
                <c:pt idx="1292">
                  <c:v>40740</c:v>
                </c:pt>
                <c:pt idx="1293">
                  <c:v>40741</c:v>
                </c:pt>
                <c:pt idx="1294">
                  <c:v>40742</c:v>
                </c:pt>
                <c:pt idx="1295">
                  <c:v>40743</c:v>
                </c:pt>
                <c:pt idx="1296">
                  <c:v>40744</c:v>
                </c:pt>
                <c:pt idx="1297">
                  <c:v>40745</c:v>
                </c:pt>
                <c:pt idx="1298">
                  <c:v>40746</c:v>
                </c:pt>
                <c:pt idx="1299">
                  <c:v>40747</c:v>
                </c:pt>
                <c:pt idx="1300">
                  <c:v>40748</c:v>
                </c:pt>
                <c:pt idx="1301">
                  <c:v>40749</c:v>
                </c:pt>
                <c:pt idx="1302">
                  <c:v>40750</c:v>
                </c:pt>
                <c:pt idx="1303">
                  <c:v>40751</c:v>
                </c:pt>
                <c:pt idx="1304">
                  <c:v>40752</c:v>
                </c:pt>
                <c:pt idx="1305">
                  <c:v>40753</c:v>
                </c:pt>
                <c:pt idx="1306">
                  <c:v>40754</c:v>
                </c:pt>
                <c:pt idx="1307">
                  <c:v>40755</c:v>
                </c:pt>
                <c:pt idx="1308">
                  <c:v>40756</c:v>
                </c:pt>
                <c:pt idx="1309">
                  <c:v>40757</c:v>
                </c:pt>
                <c:pt idx="1310">
                  <c:v>40758</c:v>
                </c:pt>
                <c:pt idx="1311">
                  <c:v>40759</c:v>
                </c:pt>
                <c:pt idx="1312">
                  <c:v>40760</c:v>
                </c:pt>
                <c:pt idx="1313">
                  <c:v>40761</c:v>
                </c:pt>
                <c:pt idx="1314">
                  <c:v>40762</c:v>
                </c:pt>
                <c:pt idx="1315">
                  <c:v>40763</c:v>
                </c:pt>
                <c:pt idx="1316">
                  <c:v>40764</c:v>
                </c:pt>
                <c:pt idx="1317">
                  <c:v>40765</c:v>
                </c:pt>
                <c:pt idx="1318">
                  <c:v>40766</c:v>
                </c:pt>
                <c:pt idx="1319">
                  <c:v>40767</c:v>
                </c:pt>
                <c:pt idx="1320">
                  <c:v>40768</c:v>
                </c:pt>
                <c:pt idx="1321">
                  <c:v>40769</c:v>
                </c:pt>
                <c:pt idx="1322">
                  <c:v>40770</c:v>
                </c:pt>
                <c:pt idx="1323">
                  <c:v>40771</c:v>
                </c:pt>
                <c:pt idx="1324">
                  <c:v>40772</c:v>
                </c:pt>
                <c:pt idx="1325">
                  <c:v>40773</c:v>
                </c:pt>
                <c:pt idx="1326">
                  <c:v>40774</c:v>
                </c:pt>
                <c:pt idx="1327">
                  <c:v>40775</c:v>
                </c:pt>
                <c:pt idx="1328">
                  <c:v>40776</c:v>
                </c:pt>
                <c:pt idx="1329">
                  <c:v>40777</c:v>
                </c:pt>
                <c:pt idx="1330">
                  <c:v>40778</c:v>
                </c:pt>
                <c:pt idx="1331">
                  <c:v>40779</c:v>
                </c:pt>
                <c:pt idx="1332">
                  <c:v>40780</c:v>
                </c:pt>
                <c:pt idx="1333">
                  <c:v>40781</c:v>
                </c:pt>
                <c:pt idx="1334">
                  <c:v>40782</c:v>
                </c:pt>
                <c:pt idx="1335">
                  <c:v>40783</c:v>
                </c:pt>
                <c:pt idx="1336">
                  <c:v>40784</c:v>
                </c:pt>
                <c:pt idx="1337">
                  <c:v>40785</c:v>
                </c:pt>
                <c:pt idx="1338">
                  <c:v>40786</c:v>
                </c:pt>
                <c:pt idx="1339">
                  <c:v>40787</c:v>
                </c:pt>
                <c:pt idx="1340">
                  <c:v>40788</c:v>
                </c:pt>
                <c:pt idx="1341">
                  <c:v>40789</c:v>
                </c:pt>
                <c:pt idx="1342">
                  <c:v>40790</c:v>
                </c:pt>
                <c:pt idx="1343">
                  <c:v>40791</c:v>
                </c:pt>
                <c:pt idx="1344">
                  <c:v>40792</c:v>
                </c:pt>
                <c:pt idx="1345">
                  <c:v>40793</c:v>
                </c:pt>
                <c:pt idx="1346">
                  <c:v>40794</c:v>
                </c:pt>
                <c:pt idx="1347">
                  <c:v>40795</c:v>
                </c:pt>
                <c:pt idx="1348">
                  <c:v>40796</c:v>
                </c:pt>
                <c:pt idx="1349">
                  <c:v>40797</c:v>
                </c:pt>
                <c:pt idx="1350">
                  <c:v>40798</c:v>
                </c:pt>
                <c:pt idx="1351">
                  <c:v>40799</c:v>
                </c:pt>
                <c:pt idx="1352">
                  <c:v>40800</c:v>
                </c:pt>
                <c:pt idx="1353">
                  <c:v>40801</c:v>
                </c:pt>
                <c:pt idx="1354">
                  <c:v>40802</c:v>
                </c:pt>
                <c:pt idx="1355">
                  <c:v>40803</c:v>
                </c:pt>
                <c:pt idx="1356">
                  <c:v>40804</c:v>
                </c:pt>
                <c:pt idx="1357">
                  <c:v>40805</c:v>
                </c:pt>
                <c:pt idx="1358">
                  <c:v>40806</c:v>
                </c:pt>
                <c:pt idx="1359">
                  <c:v>40807</c:v>
                </c:pt>
                <c:pt idx="1360">
                  <c:v>40808</c:v>
                </c:pt>
                <c:pt idx="1361">
                  <c:v>40809</c:v>
                </c:pt>
                <c:pt idx="1362">
                  <c:v>40810</c:v>
                </c:pt>
                <c:pt idx="1363">
                  <c:v>40811</c:v>
                </c:pt>
                <c:pt idx="1364">
                  <c:v>40812</c:v>
                </c:pt>
                <c:pt idx="1365">
                  <c:v>40813</c:v>
                </c:pt>
                <c:pt idx="1366">
                  <c:v>40814</c:v>
                </c:pt>
                <c:pt idx="1367">
                  <c:v>40815</c:v>
                </c:pt>
                <c:pt idx="1368">
                  <c:v>40816</c:v>
                </c:pt>
                <c:pt idx="1369">
                  <c:v>40817</c:v>
                </c:pt>
                <c:pt idx="1370">
                  <c:v>40818</c:v>
                </c:pt>
                <c:pt idx="1371">
                  <c:v>40819</c:v>
                </c:pt>
                <c:pt idx="1372">
                  <c:v>40820</c:v>
                </c:pt>
                <c:pt idx="1373">
                  <c:v>40821</c:v>
                </c:pt>
                <c:pt idx="1374">
                  <c:v>40822</c:v>
                </c:pt>
                <c:pt idx="1375">
                  <c:v>40823</c:v>
                </c:pt>
                <c:pt idx="1376">
                  <c:v>40824</c:v>
                </c:pt>
                <c:pt idx="1377">
                  <c:v>40825</c:v>
                </c:pt>
                <c:pt idx="1378">
                  <c:v>40826</c:v>
                </c:pt>
                <c:pt idx="1379">
                  <c:v>40827</c:v>
                </c:pt>
                <c:pt idx="1380">
                  <c:v>40828</c:v>
                </c:pt>
                <c:pt idx="1381">
                  <c:v>40829</c:v>
                </c:pt>
                <c:pt idx="1382">
                  <c:v>40830</c:v>
                </c:pt>
                <c:pt idx="1383">
                  <c:v>40831</c:v>
                </c:pt>
                <c:pt idx="1384">
                  <c:v>40832</c:v>
                </c:pt>
                <c:pt idx="1385">
                  <c:v>40833</c:v>
                </c:pt>
                <c:pt idx="1386">
                  <c:v>40834</c:v>
                </c:pt>
                <c:pt idx="1387">
                  <c:v>40835</c:v>
                </c:pt>
                <c:pt idx="1388">
                  <c:v>40836</c:v>
                </c:pt>
                <c:pt idx="1389">
                  <c:v>40837</c:v>
                </c:pt>
                <c:pt idx="1390">
                  <c:v>40838</c:v>
                </c:pt>
                <c:pt idx="1391">
                  <c:v>40839</c:v>
                </c:pt>
                <c:pt idx="1392">
                  <c:v>40840</c:v>
                </c:pt>
                <c:pt idx="1393">
                  <c:v>40841</c:v>
                </c:pt>
                <c:pt idx="1394">
                  <c:v>40842</c:v>
                </c:pt>
                <c:pt idx="1395">
                  <c:v>40843</c:v>
                </c:pt>
                <c:pt idx="1396">
                  <c:v>40844</c:v>
                </c:pt>
                <c:pt idx="1397">
                  <c:v>40845</c:v>
                </c:pt>
                <c:pt idx="1398">
                  <c:v>40846</c:v>
                </c:pt>
                <c:pt idx="1399">
                  <c:v>40847</c:v>
                </c:pt>
                <c:pt idx="1400">
                  <c:v>40848</c:v>
                </c:pt>
                <c:pt idx="1401">
                  <c:v>40849</c:v>
                </c:pt>
                <c:pt idx="1402">
                  <c:v>40850</c:v>
                </c:pt>
                <c:pt idx="1403">
                  <c:v>40851</c:v>
                </c:pt>
                <c:pt idx="1404">
                  <c:v>40852</c:v>
                </c:pt>
                <c:pt idx="1405">
                  <c:v>40853</c:v>
                </c:pt>
                <c:pt idx="1406">
                  <c:v>40854</c:v>
                </c:pt>
                <c:pt idx="1407">
                  <c:v>40855</c:v>
                </c:pt>
                <c:pt idx="1408">
                  <c:v>40856</c:v>
                </c:pt>
                <c:pt idx="1409">
                  <c:v>40857</c:v>
                </c:pt>
                <c:pt idx="1410">
                  <c:v>40858</c:v>
                </c:pt>
                <c:pt idx="1411">
                  <c:v>40859</c:v>
                </c:pt>
                <c:pt idx="1412">
                  <c:v>40860</c:v>
                </c:pt>
                <c:pt idx="1413">
                  <c:v>40861</c:v>
                </c:pt>
                <c:pt idx="1414">
                  <c:v>40862</c:v>
                </c:pt>
                <c:pt idx="1415">
                  <c:v>40863</c:v>
                </c:pt>
                <c:pt idx="1416">
                  <c:v>40864</c:v>
                </c:pt>
                <c:pt idx="1417">
                  <c:v>40865</c:v>
                </c:pt>
                <c:pt idx="1418">
                  <c:v>40866</c:v>
                </c:pt>
                <c:pt idx="1419">
                  <c:v>40867</c:v>
                </c:pt>
                <c:pt idx="1420">
                  <c:v>40868</c:v>
                </c:pt>
                <c:pt idx="1421">
                  <c:v>40869</c:v>
                </c:pt>
                <c:pt idx="1422">
                  <c:v>40870</c:v>
                </c:pt>
                <c:pt idx="1423">
                  <c:v>40871</c:v>
                </c:pt>
                <c:pt idx="1424">
                  <c:v>40872</c:v>
                </c:pt>
                <c:pt idx="1425">
                  <c:v>40873</c:v>
                </c:pt>
                <c:pt idx="1426">
                  <c:v>40874</c:v>
                </c:pt>
                <c:pt idx="1427">
                  <c:v>40875</c:v>
                </c:pt>
                <c:pt idx="1428">
                  <c:v>40876</c:v>
                </c:pt>
                <c:pt idx="1429">
                  <c:v>40877</c:v>
                </c:pt>
                <c:pt idx="1430">
                  <c:v>40878</c:v>
                </c:pt>
                <c:pt idx="1431">
                  <c:v>40879</c:v>
                </c:pt>
                <c:pt idx="1432">
                  <c:v>40880</c:v>
                </c:pt>
                <c:pt idx="1433">
                  <c:v>40881</c:v>
                </c:pt>
                <c:pt idx="1434">
                  <c:v>40882</c:v>
                </c:pt>
                <c:pt idx="1435">
                  <c:v>40883</c:v>
                </c:pt>
                <c:pt idx="1436">
                  <c:v>40884</c:v>
                </c:pt>
                <c:pt idx="1437">
                  <c:v>40885</c:v>
                </c:pt>
                <c:pt idx="1438">
                  <c:v>40886</c:v>
                </c:pt>
                <c:pt idx="1439">
                  <c:v>40887</c:v>
                </c:pt>
                <c:pt idx="1440">
                  <c:v>40888</c:v>
                </c:pt>
                <c:pt idx="1441">
                  <c:v>40889</c:v>
                </c:pt>
                <c:pt idx="1442">
                  <c:v>40890</c:v>
                </c:pt>
                <c:pt idx="1443">
                  <c:v>40891</c:v>
                </c:pt>
                <c:pt idx="1444">
                  <c:v>40892</c:v>
                </c:pt>
                <c:pt idx="1445">
                  <c:v>40893</c:v>
                </c:pt>
                <c:pt idx="1446">
                  <c:v>40894</c:v>
                </c:pt>
                <c:pt idx="1447">
                  <c:v>40895</c:v>
                </c:pt>
                <c:pt idx="1448">
                  <c:v>40896</c:v>
                </c:pt>
                <c:pt idx="1449">
                  <c:v>40897</c:v>
                </c:pt>
                <c:pt idx="1450">
                  <c:v>40898</c:v>
                </c:pt>
                <c:pt idx="1451">
                  <c:v>40899</c:v>
                </c:pt>
                <c:pt idx="1452">
                  <c:v>40900</c:v>
                </c:pt>
                <c:pt idx="1453">
                  <c:v>40901</c:v>
                </c:pt>
                <c:pt idx="1454">
                  <c:v>40902</c:v>
                </c:pt>
                <c:pt idx="1455">
                  <c:v>40903</c:v>
                </c:pt>
                <c:pt idx="1456">
                  <c:v>40904</c:v>
                </c:pt>
                <c:pt idx="1457">
                  <c:v>40905</c:v>
                </c:pt>
                <c:pt idx="1458">
                  <c:v>40906</c:v>
                </c:pt>
                <c:pt idx="1459">
                  <c:v>40907</c:v>
                </c:pt>
                <c:pt idx="1460">
                  <c:v>40908</c:v>
                </c:pt>
                <c:pt idx="1461">
                  <c:v>40909</c:v>
                </c:pt>
                <c:pt idx="1462">
                  <c:v>40910</c:v>
                </c:pt>
                <c:pt idx="1463">
                  <c:v>40911</c:v>
                </c:pt>
                <c:pt idx="1464">
                  <c:v>40912</c:v>
                </c:pt>
                <c:pt idx="1465">
                  <c:v>40913</c:v>
                </c:pt>
                <c:pt idx="1466">
                  <c:v>40914</c:v>
                </c:pt>
                <c:pt idx="1467">
                  <c:v>40915</c:v>
                </c:pt>
                <c:pt idx="1468">
                  <c:v>40916</c:v>
                </c:pt>
                <c:pt idx="1469">
                  <c:v>40917</c:v>
                </c:pt>
                <c:pt idx="1470">
                  <c:v>40918</c:v>
                </c:pt>
                <c:pt idx="1471">
                  <c:v>40919</c:v>
                </c:pt>
                <c:pt idx="1472">
                  <c:v>40920</c:v>
                </c:pt>
                <c:pt idx="1473">
                  <c:v>40921</c:v>
                </c:pt>
                <c:pt idx="1474">
                  <c:v>40922</c:v>
                </c:pt>
                <c:pt idx="1475">
                  <c:v>40923</c:v>
                </c:pt>
                <c:pt idx="1476">
                  <c:v>40924</c:v>
                </c:pt>
                <c:pt idx="1477">
                  <c:v>40925</c:v>
                </c:pt>
                <c:pt idx="1478">
                  <c:v>40926</c:v>
                </c:pt>
                <c:pt idx="1479">
                  <c:v>40927</c:v>
                </c:pt>
                <c:pt idx="1480">
                  <c:v>40928</c:v>
                </c:pt>
                <c:pt idx="1481">
                  <c:v>40929</c:v>
                </c:pt>
                <c:pt idx="1482">
                  <c:v>40930</c:v>
                </c:pt>
                <c:pt idx="1483">
                  <c:v>40931</c:v>
                </c:pt>
                <c:pt idx="1484">
                  <c:v>40932</c:v>
                </c:pt>
                <c:pt idx="1485">
                  <c:v>40933</c:v>
                </c:pt>
                <c:pt idx="1486">
                  <c:v>40934</c:v>
                </c:pt>
                <c:pt idx="1487">
                  <c:v>40935</c:v>
                </c:pt>
                <c:pt idx="1488">
                  <c:v>40936</c:v>
                </c:pt>
                <c:pt idx="1489">
                  <c:v>40937</c:v>
                </c:pt>
                <c:pt idx="1490">
                  <c:v>40938</c:v>
                </c:pt>
                <c:pt idx="1491">
                  <c:v>40939</c:v>
                </c:pt>
                <c:pt idx="1492">
                  <c:v>40940</c:v>
                </c:pt>
                <c:pt idx="1493">
                  <c:v>40941</c:v>
                </c:pt>
                <c:pt idx="1494">
                  <c:v>40942</c:v>
                </c:pt>
                <c:pt idx="1495">
                  <c:v>40943</c:v>
                </c:pt>
                <c:pt idx="1496">
                  <c:v>40944</c:v>
                </c:pt>
                <c:pt idx="1497">
                  <c:v>40945</c:v>
                </c:pt>
                <c:pt idx="1498">
                  <c:v>40946</c:v>
                </c:pt>
                <c:pt idx="1499">
                  <c:v>40947</c:v>
                </c:pt>
                <c:pt idx="1500">
                  <c:v>40948</c:v>
                </c:pt>
                <c:pt idx="1501">
                  <c:v>40949</c:v>
                </c:pt>
                <c:pt idx="1502">
                  <c:v>40950</c:v>
                </c:pt>
                <c:pt idx="1503">
                  <c:v>40951</c:v>
                </c:pt>
                <c:pt idx="1504">
                  <c:v>40952</c:v>
                </c:pt>
                <c:pt idx="1505">
                  <c:v>40953</c:v>
                </c:pt>
                <c:pt idx="1506">
                  <c:v>40954</c:v>
                </c:pt>
                <c:pt idx="1507">
                  <c:v>40955</c:v>
                </c:pt>
                <c:pt idx="1508">
                  <c:v>40956</c:v>
                </c:pt>
                <c:pt idx="1509">
                  <c:v>40957</c:v>
                </c:pt>
                <c:pt idx="1510">
                  <c:v>40958</c:v>
                </c:pt>
                <c:pt idx="1511">
                  <c:v>40959</c:v>
                </c:pt>
                <c:pt idx="1512">
                  <c:v>40960</c:v>
                </c:pt>
                <c:pt idx="1513">
                  <c:v>40961</c:v>
                </c:pt>
                <c:pt idx="1514">
                  <c:v>40962</c:v>
                </c:pt>
                <c:pt idx="1515">
                  <c:v>40963</c:v>
                </c:pt>
                <c:pt idx="1516">
                  <c:v>40964</c:v>
                </c:pt>
                <c:pt idx="1517">
                  <c:v>40965</c:v>
                </c:pt>
                <c:pt idx="1518">
                  <c:v>40966</c:v>
                </c:pt>
                <c:pt idx="1519">
                  <c:v>40967</c:v>
                </c:pt>
                <c:pt idx="1520">
                  <c:v>40968</c:v>
                </c:pt>
                <c:pt idx="1521">
                  <c:v>40969</c:v>
                </c:pt>
                <c:pt idx="1522">
                  <c:v>40970</c:v>
                </c:pt>
                <c:pt idx="1523">
                  <c:v>40971</c:v>
                </c:pt>
                <c:pt idx="1524">
                  <c:v>40972</c:v>
                </c:pt>
                <c:pt idx="1525">
                  <c:v>40973</c:v>
                </c:pt>
                <c:pt idx="1526">
                  <c:v>40974</c:v>
                </c:pt>
                <c:pt idx="1527">
                  <c:v>40975</c:v>
                </c:pt>
                <c:pt idx="1528">
                  <c:v>40976</c:v>
                </c:pt>
                <c:pt idx="1529">
                  <c:v>40977</c:v>
                </c:pt>
                <c:pt idx="1530">
                  <c:v>40978</c:v>
                </c:pt>
                <c:pt idx="1531">
                  <c:v>40979</c:v>
                </c:pt>
                <c:pt idx="1532">
                  <c:v>40980</c:v>
                </c:pt>
                <c:pt idx="1533">
                  <c:v>40981</c:v>
                </c:pt>
                <c:pt idx="1534">
                  <c:v>40982</c:v>
                </c:pt>
                <c:pt idx="1535">
                  <c:v>40983</c:v>
                </c:pt>
                <c:pt idx="1536">
                  <c:v>40984</c:v>
                </c:pt>
                <c:pt idx="1537">
                  <c:v>40985</c:v>
                </c:pt>
                <c:pt idx="1538">
                  <c:v>40986</c:v>
                </c:pt>
                <c:pt idx="1539">
                  <c:v>40987</c:v>
                </c:pt>
                <c:pt idx="1540">
                  <c:v>40988</c:v>
                </c:pt>
                <c:pt idx="1541">
                  <c:v>40989</c:v>
                </c:pt>
                <c:pt idx="1542">
                  <c:v>40990</c:v>
                </c:pt>
                <c:pt idx="1543">
                  <c:v>40991</c:v>
                </c:pt>
                <c:pt idx="1544">
                  <c:v>40992</c:v>
                </c:pt>
                <c:pt idx="1545">
                  <c:v>40993</c:v>
                </c:pt>
                <c:pt idx="1546">
                  <c:v>40994</c:v>
                </c:pt>
                <c:pt idx="1547">
                  <c:v>40995</c:v>
                </c:pt>
                <c:pt idx="1548">
                  <c:v>40996</c:v>
                </c:pt>
                <c:pt idx="1549">
                  <c:v>40997</c:v>
                </c:pt>
                <c:pt idx="1550">
                  <c:v>40998</c:v>
                </c:pt>
                <c:pt idx="1551">
                  <c:v>40999</c:v>
                </c:pt>
                <c:pt idx="1552">
                  <c:v>41000</c:v>
                </c:pt>
                <c:pt idx="1553">
                  <c:v>41001</c:v>
                </c:pt>
                <c:pt idx="1554">
                  <c:v>41002</c:v>
                </c:pt>
                <c:pt idx="1555">
                  <c:v>41003</c:v>
                </c:pt>
                <c:pt idx="1556">
                  <c:v>41004</c:v>
                </c:pt>
                <c:pt idx="1557">
                  <c:v>41005</c:v>
                </c:pt>
                <c:pt idx="1558">
                  <c:v>41006</c:v>
                </c:pt>
                <c:pt idx="1559">
                  <c:v>41007</c:v>
                </c:pt>
                <c:pt idx="1560">
                  <c:v>41008</c:v>
                </c:pt>
                <c:pt idx="1561">
                  <c:v>41009</c:v>
                </c:pt>
                <c:pt idx="1562">
                  <c:v>41010</c:v>
                </c:pt>
                <c:pt idx="1563">
                  <c:v>41011</c:v>
                </c:pt>
                <c:pt idx="1564">
                  <c:v>41012</c:v>
                </c:pt>
                <c:pt idx="1565">
                  <c:v>41013</c:v>
                </c:pt>
                <c:pt idx="1566">
                  <c:v>41014</c:v>
                </c:pt>
                <c:pt idx="1567">
                  <c:v>41015</c:v>
                </c:pt>
                <c:pt idx="1568">
                  <c:v>41016</c:v>
                </c:pt>
                <c:pt idx="1569">
                  <c:v>41017</c:v>
                </c:pt>
                <c:pt idx="1570">
                  <c:v>41018</c:v>
                </c:pt>
                <c:pt idx="1571">
                  <c:v>41019</c:v>
                </c:pt>
                <c:pt idx="1572">
                  <c:v>41020</c:v>
                </c:pt>
                <c:pt idx="1573">
                  <c:v>41021</c:v>
                </c:pt>
                <c:pt idx="1574">
                  <c:v>41022</c:v>
                </c:pt>
                <c:pt idx="1575">
                  <c:v>41023</c:v>
                </c:pt>
                <c:pt idx="1576">
                  <c:v>41024</c:v>
                </c:pt>
                <c:pt idx="1577">
                  <c:v>41025</c:v>
                </c:pt>
                <c:pt idx="1578">
                  <c:v>41026</c:v>
                </c:pt>
                <c:pt idx="1579">
                  <c:v>41027</c:v>
                </c:pt>
                <c:pt idx="1580">
                  <c:v>41028</c:v>
                </c:pt>
                <c:pt idx="1581">
                  <c:v>41029</c:v>
                </c:pt>
                <c:pt idx="1582">
                  <c:v>41030</c:v>
                </c:pt>
                <c:pt idx="1583">
                  <c:v>41031</c:v>
                </c:pt>
                <c:pt idx="1584">
                  <c:v>41032</c:v>
                </c:pt>
                <c:pt idx="1585">
                  <c:v>41033</c:v>
                </c:pt>
                <c:pt idx="1586">
                  <c:v>41034</c:v>
                </c:pt>
                <c:pt idx="1587">
                  <c:v>41035</c:v>
                </c:pt>
                <c:pt idx="1588">
                  <c:v>41036</c:v>
                </c:pt>
                <c:pt idx="1589">
                  <c:v>41037</c:v>
                </c:pt>
                <c:pt idx="1590">
                  <c:v>41038</c:v>
                </c:pt>
                <c:pt idx="1591">
                  <c:v>41039</c:v>
                </c:pt>
                <c:pt idx="1592">
                  <c:v>41040</c:v>
                </c:pt>
                <c:pt idx="1593">
                  <c:v>41041</c:v>
                </c:pt>
                <c:pt idx="1594">
                  <c:v>41042</c:v>
                </c:pt>
                <c:pt idx="1595">
                  <c:v>41043</c:v>
                </c:pt>
                <c:pt idx="1596">
                  <c:v>41044</c:v>
                </c:pt>
                <c:pt idx="1597">
                  <c:v>41045</c:v>
                </c:pt>
                <c:pt idx="1598">
                  <c:v>41046</c:v>
                </c:pt>
                <c:pt idx="1599">
                  <c:v>41047</c:v>
                </c:pt>
                <c:pt idx="1600">
                  <c:v>41048</c:v>
                </c:pt>
                <c:pt idx="1601">
                  <c:v>41049</c:v>
                </c:pt>
                <c:pt idx="1602">
                  <c:v>41050</c:v>
                </c:pt>
                <c:pt idx="1603">
                  <c:v>41051</c:v>
                </c:pt>
                <c:pt idx="1604">
                  <c:v>41052</c:v>
                </c:pt>
                <c:pt idx="1605">
                  <c:v>41053</c:v>
                </c:pt>
                <c:pt idx="1606">
                  <c:v>41054</c:v>
                </c:pt>
                <c:pt idx="1607">
                  <c:v>41055</c:v>
                </c:pt>
                <c:pt idx="1608">
                  <c:v>41056</c:v>
                </c:pt>
                <c:pt idx="1609">
                  <c:v>41057</c:v>
                </c:pt>
                <c:pt idx="1610">
                  <c:v>41058</c:v>
                </c:pt>
                <c:pt idx="1611">
                  <c:v>41059</c:v>
                </c:pt>
                <c:pt idx="1612">
                  <c:v>41060</c:v>
                </c:pt>
                <c:pt idx="1613">
                  <c:v>41061</c:v>
                </c:pt>
                <c:pt idx="1614">
                  <c:v>41062</c:v>
                </c:pt>
                <c:pt idx="1615">
                  <c:v>41063</c:v>
                </c:pt>
                <c:pt idx="1616">
                  <c:v>41064</c:v>
                </c:pt>
                <c:pt idx="1617">
                  <c:v>41065</c:v>
                </c:pt>
                <c:pt idx="1618">
                  <c:v>41066</c:v>
                </c:pt>
                <c:pt idx="1619">
                  <c:v>41067</c:v>
                </c:pt>
                <c:pt idx="1620">
                  <c:v>41068</c:v>
                </c:pt>
                <c:pt idx="1621">
                  <c:v>41069</c:v>
                </c:pt>
                <c:pt idx="1622">
                  <c:v>41070</c:v>
                </c:pt>
                <c:pt idx="1623">
                  <c:v>41071</c:v>
                </c:pt>
                <c:pt idx="1624">
                  <c:v>41072</c:v>
                </c:pt>
                <c:pt idx="1625">
                  <c:v>41073</c:v>
                </c:pt>
                <c:pt idx="1626">
                  <c:v>41074</c:v>
                </c:pt>
                <c:pt idx="1627">
                  <c:v>41075</c:v>
                </c:pt>
                <c:pt idx="1628">
                  <c:v>41076</c:v>
                </c:pt>
                <c:pt idx="1629">
                  <c:v>41077</c:v>
                </c:pt>
                <c:pt idx="1630">
                  <c:v>41078</c:v>
                </c:pt>
                <c:pt idx="1631">
                  <c:v>41079</c:v>
                </c:pt>
                <c:pt idx="1632">
                  <c:v>41080</c:v>
                </c:pt>
                <c:pt idx="1633">
                  <c:v>41081</c:v>
                </c:pt>
                <c:pt idx="1634">
                  <c:v>41082</c:v>
                </c:pt>
                <c:pt idx="1635">
                  <c:v>41083</c:v>
                </c:pt>
                <c:pt idx="1636">
                  <c:v>41084</c:v>
                </c:pt>
                <c:pt idx="1637">
                  <c:v>41085</c:v>
                </c:pt>
                <c:pt idx="1638">
                  <c:v>41086</c:v>
                </c:pt>
                <c:pt idx="1639">
                  <c:v>41087</c:v>
                </c:pt>
                <c:pt idx="1640">
                  <c:v>41088</c:v>
                </c:pt>
                <c:pt idx="1641">
                  <c:v>41089</c:v>
                </c:pt>
                <c:pt idx="1642">
                  <c:v>41090</c:v>
                </c:pt>
                <c:pt idx="1643">
                  <c:v>41091</c:v>
                </c:pt>
                <c:pt idx="1644">
                  <c:v>41092</c:v>
                </c:pt>
                <c:pt idx="1645">
                  <c:v>41093</c:v>
                </c:pt>
                <c:pt idx="1646">
                  <c:v>41094</c:v>
                </c:pt>
                <c:pt idx="1647">
                  <c:v>41095</c:v>
                </c:pt>
                <c:pt idx="1648">
                  <c:v>41096</c:v>
                </c:pt>
                <c:pt idx="1649">
                  <c:v>41097</c:v>
                </c:pt>
                <c:pt idx="1650">
                  <c:v>41098</c:v>
                </c:pt>
                <c:pt idx="1651">
                  <c:v>41099</c:v>
                </c:pt>
                <c:pt idx="1652">
                  <c:v>41100</c:v>
                </c:pt>
                <c:pt idx="1653">
                  <c:v>41101</c:v>
                </c:pt>
                <c:pt idx="1654">
                  <c:v>41102</c:v>
                </c:pt>
                <c:pt idx="1655">
                  <c:v>41103</c:v>
                </c:pt>
                <c:pt idx="1656">
                  <c:v>41104</c:v>
                </c:pt>
                <c:pt idx="1657">
                  <c:v>41105</c:v>
                </c:pt>
                <c:pt idx="1658">
                  <c:v>41106</c:v>
                </c:pt>
                <c:pt idx="1659">
                  <c:v>41107</c:v>
                </c:pt>
                <c:pt idx="1660">
                  <c:v>41108</c:v>
                </c:pt>
                <c:pt idx="1661">
                  <c:v>41109</c:v>
                </c:pt>
                <c:pt idx="1662">
                  <c:v>41110</c:v>
                </c:pt>
                <c:pt idx="1663">
                  <c:v>41111</c:v>
                </c:pt>
                <c:pt idx="1664">
                  <c:v>41112</c:v>
                </c:pt>
                <c:pt idx="1665">
                  <c:v>41113</c:v>
                </c:pt>
                <c:pt idx="1666">
                  <c:v>41114</c:v>
                </c:pt>
                <c:pt idx="1667">
                  <c:v>41115</c:v>
                </c:pt>
                <c:pt idx="1668">
                  <c:v>41116</c:v>
                </c:pt>
                <c:pt idx="1669">
                  <c:v>41117</c:v>
                </c:pt>
                <c:pt idx="1670">
                  <c:v>41118</c:v>
                </c:pt>
                <c:pt idx="1671">
                  <c:v>41119</c:v>
                </c:pt>
                <c:pt idx="1672">
                  <c:v>41120</c:v>
                </c:pt>
                <c:pt idx="1673">
                  <c:v>41121</c:v>
                </c:pt>
                <c:pt idx="1674">
                  <c:v>41122</c:v>
                </c:pt>
                <c:pt idx="1675">
                  <c:v>41123</c:v>
                </c:pt>
                <c:pt idx="1676">
                  <c:v>41124</c:v>
                </c:pt>
                <c:pt idx="1677">
                  <c:v>41125</c:v>
                </c:pt>
                <c:pt idx="1678">
                  <c:v>41126</c:v>
                </c:pt>
                <c:pt idx="1679">
                  <c:v>41127</c:v>
                </c:pt>
                <c:pt idx="1680">
                  <c:v>41128</c:v>
                </c:pt>
                <c:pt idx="1681">
                  <c:v>41129</c:v>
                </c:pt>
                <c:pt idx="1682">
                  <c:v>41130</c:v>
                </c:pt>
                <c:pt idx="1683">
                  <c:v>41131</c:v>
                </c:pt>
                <c:pt idx="1684">
                  <c:v>41132</c:v>
                </c:pt>
                <c:pt idx="1685">
                  <c:v>41133</c:v>
                </c:pt>
                <c:pt idx="1686">
                  <c:v>41134</c:v>
                </c:pt>
                <c:pt idx="1687">
                  <c:v>41135</c:v>
                </c:pt>
                <c:pt idx="1688">
                  <c:v>41136</c:v>
                </c:pt>
                <c:pt idx="1689">
                  <c:v>41137</c:v>
                </c:pt>
                <c:pt idx="1690">
                  <c:v>41138</c:v>
                </c:pt>
                <c:pt idx="1691">
                  <c:v>41139</c:v>
                </c:pt>
                <c:pt idx="1692">
                  <c:v>41140</c:v>
                </c:pt>
                <c:pt idx="1693">
                  <c:v>41141</c:v>
                </c:pt>
                <c:pt idx="1694">
                  <c:v>41142</c:v>
                </c:pt>
                <c:pt idx="1695">
                  <c:v>41143</c:v>
                </c:pt>
                <c:pt idx="1696">
                  <c:v>41144</c:v>
                </c:pt>
                <c:pt idx="1697">
                  <c:v>41145</c:v>
                </c:pt>
                <c:pt idx="1698">
                  <c:v>41146</c:v>
                </c:pt>
                <c:pt idx="1699">
                  <c:v>41147</c:v>
                </c:pt>
                <c:pt idx="1700">
                  <c:v>41148</c:v>
                </c:pt>
                <c:pt idx="1701">
                  <c:v>41149</c:v>
                </c:pt>
                <c:pt idx="1702">
                  <c:v>41150</c:v>
                </c:pt>
                <c:pt idx="1703">
                  <c:v>41151</c:v>
                </c:pt>
                <c:pt idx="1704">
                  <c:v>41152</c:v>
                </c:pt>
                <c:pt idx="1705">
                  <c:v>41153</c:v>
                </c:pt>
                <c:pt idx="1706">
                  <c:v>41154</c:v>
                </c:pt>
                <c:pt idx="1707">
                  <c:v>41155</c:v>
                </c:pt>
                <c:pt idx="1708">
                  <c:v>41156</c:v>
                </c:pt>
                <c:pt idx="1709">
                  <c:v>41157</c:v>
                </c:pt>
                <c:pt idx="1710">
                  <c:v>41158</c:v>
                </c:pt>
                <c:pt idx="1711">
                  <c:v>41159</c:v>
                </c:pt>
                <c:pt idx="1712">
                  <c:v>41160</c:v>
                </c:pt>
                <c:pt idx="1713">
                  <c:v>41161</c:v>
                </c:pt>
                <c:pt idx="1714">
                  <c:v>41162</c:v>
                </c:pt>
                <c:pt idx="1715">
                  <c:v>41163</c:v>
                </c:pt>
                <c:pt idx="1716">
                  <c:v>41164</c:v>
                </c:pt>
                <c:pt idx="1717">
                  <c:v>41165</c:v>
                </c:pt>
                <c:pt idx="1718">
                  <c:v>41166</c:v>
                </c:pt>
                <c:pt idx="1719">
                  <c:v>41167</c:v>
                </c:pt>
                <c:pt idx="1720">
                  <c:v>41168</c:v>
                </c:pt>
                <c:pt idx="1721">
                  <c:v>41169</c:v>
                </c:pt>
                <c:pt idx="1722">
                  <c:v>41170</c:v>
                </c:pt>
                <c:pt idx="1723">
                  <c:v>41171</c:v>
                </c:pt>
                <c:pt idx="1724">
                  <c:v>41172</c:v>
                </c:pt>
                <c:pt idx="1725">
                  <c:v>41173</c:v>
                </c:pt>
                <c:pt idx="1726">
                  <c:v>41174</c:v>
                </c:pt>
                <c:pt idx="1727">
                  <c:v>41175</c:v>
                </c:pt>
                <c:pt idx="1728">
                  <c:v>41176</c:v>
                </c:pt>
                <c:pt idx="1729">
                  <c:v>41177</c:v>
                </c:pt>
                <c:pt idx="1730">
                  <c:v>41178</c:v>
                </c:pt>
                <c:pt idx="1731">
                  <c:v>41179</c:v>
                </c:pt>
                <c:pt idx="1732">
                  <c:v>41180</c:v>
                </c:pt>
                <c:pt idx="1733">
                  <c:v>41181</c:v>
                </c:pt>
                <c:pt idx="1734">
                  <c:v>41182</c:v>
                </c:pt>
                <c:pt idx="1735">
                  <c:v>41183</c:v>
                </c:pt>
                <c:pt idx="1736">
                  <c:v>41184</c:v>
                </c:pt>
                <c:pt idx="1737">
                  <c:v>41185</c:v>
                </c:pt>
                <c:pt idx="1738">
                  <c:v>41186</c:v>
                </c:pt>
                <c:pt idx="1739">
                  <c:v>41187</c:v>
                </c:pt>
                <c:pt idx="1740">
                  <c:v>41188</c:v>
                </c:pt>
                <c:pt idx="1741">
                  <c:v>41189</c:v>
                </c:pt>
                <c:pt idx="1742">
                  <c:v>41190</c:v>
                </c:pt>
                <c:pt idx="1743">
                  <c:v>41191</c:v>
                </c:pt>
                <c:pt idx="1744">
                  <c:v>41192</c:v>
                </c:pt>
                <c:pt idx="1745">
                  <c:v>41193</c:v>
                </c:pt>
                <c:pt idx="1746">
                  <c:v>41194</c:v>
                </c:pt>
                <c:pt idx="1747">
                  <c:v>41195</c:v>
                </c:pt>
                <c:pt idx="1748">
                  <c:v>41196</c:v>
                </c:pt>
                <c:pt idx="1749">
                  <c:v>41197</c:v>
                </c:pt>
                <c:pt idx="1750">
                  <c:v>41198</c:v>
                </c:pt>
                <c:pt idx="1751">
                  <c:v>41199</c:v>
                </c:pt>
                <c:pt idx="1752">
                  <c:v>41200</c:v>
                </c:pt>
                <c:pt idx="1753">
                  <c:v>41201</c:v>
                </c:pt>
                <c:pt idx="1754">
                  <c:v>41202</c:v>
                </c:pt>
                <c:pt idx="1755">
                  <c:v>41203</c:v>
                </c:pt>
                <c:pt idx="1756">
                  <c:v>41204</c:v>
                </c:pt>
                <c:pt idx="1757">
                  <c:v>41205</c:v>
                </c:pt>
                <c:pt idx="1758">
                  <c:v>41206</c:v>
                </c:pt>
                <c:pt idx="1759">
                  <c:v>41207</c:v>
                </c:pt>
                <c:pt idx="1760">
                  <c:v>41208</c:v>
                </c:pt>
                <c:pt idx="1761">
                  <c:v>41209</c:v>
                </c:pt>
                <c:pt idx="1762">
                  <c:v>41210</c:v>
                </c:pt>
                <c:pt idx="1763">
                  <c:v>41211</c:v>
                </c:pt>
                <c:pt idx="1764">
                  <c:v>41212</c:v>
                </c:pt>
                <c:pt idx="1765">
                  <c:v>41213</c:v>
                </c:pt>
                <c:pt idx="1766">
                  <c:v>41214</c:v>
                </c:pt>
                <c:pt idx="1767">
                  <c:v>41215</c:v>
                </c:pt>
                <c:pt idx="1768">
                  <c:v>41216</c:v>
                </c:pt>
                <c:pt idx="1769">
                  <c:v>41217</c:v>
                </c:pt>
                <c:pt idx="1770">
                  <c:v>41218</c:v>
                </c:pt>
                <c:pt idx="1771">
                  <c:v>41219</c:v>
                </c:pt>
                <c:pt idx="1772">
                  <c:v>41220</c:v>
                </c:pt>
                <c:pt idx="1773">
                  <c:v>41221</c:v>
                </c:pt>
                <c:pt idx="1774">
                  <c:v>41222</c:v>
                </c:pt>
                <c:pt idx="1775">
                  <c:v>41223</c:v>
                </c:pt>
                <c:pt idx="1776">
                  <c:v>41224</c:v>
                </c:pt>
                <c:pt idx="1777">
                  <c:v>41225</c:v>
                </c:pt>
                <c:pt idx="1778">
                  <c:v>41226</c:v>
                </c:pt>
                <c:pt idx="1779">
                  <c:v>41227</c:v>
                </c:pt>
                <c:pt idx="1780">
                  <c:v>41228</c:v>
                </c:pt>
                <c:pt idx="1781">
                  <c:v>41229</c:v>
                </c:pt>
                <c:pt idx="1782">
                  <c:v>41230</c:v>
                </c:pt>
                <c:pt idx="1783">
                  <c:v>41231</c:v>
                </c:pt>
                <c:pt idx="1784">
                  <c:v>41232</c:v>
                </c:pt>
                <c:pt idx="1785">
                  <c:v>41233</c:v>
                </c:pt>
                <c:pt idx="1786">
                  <c:v>41234</c:v>
                </c:pt>
                <c:pt idx="1787">
                  <c:v>41235</c:v>
                </c:pt>
                <c:pt idx="1788">
                  <c:v>41236</c:v>
                </c:pt>
                <c:pt idx="1789">
                  <c:v>41237</c:v>
                </c:pt>
                <c:pt idx="1790">
                  <c:v>41238</c:v>
                </c:pt>
                <c:pt idx="1791">
                  <c:v>41239</c:v>
                </c:pt>
                <c:pt idx="1792">
                  <c:v>41240</c:v>
                </c:pt>
                <c:pt idx="1793">
                  <c:v>41241</c:v>
                </c:pt>
                <c:pt idx="1794">
                  <c:v>41242</c:v>
                </c:pt>
                <c:pt idx="1795">
                  <c:v>41243</c:v>
                </c:pt>
                <c:pt idx="1796">
                  <c:v>41244</c:v>
                </c:pt>
                <c:pt idx="1797">
                  <c:v>41245</c:v>
                </c:pt>
                <c:pt idx="1798">
                  <c:v>41246</c:v>
                </c:pt>
                <c:pt idx="1799">
                  <c:v>41247</c:v>
                </c:pt>
                <c:pt idx="1800">
                  <c:v>41248</c:v>
                </c:pt>
                <c:pt idx="1801">
                  <c:v>41249</c:v>
                </c:pt>
                <c:pt idx="1802">
                  <c:v>41250</c:v>
                </c:pt>
                <c:pt idx="1803">
                  <c:v>41251</c:v>
                </c:pt>
                <c:pt idx="1804">
                  <c:v>41252</c:v>
                </c:pt>
                <c:pt idx="1805">
                  <c:v>41253</c:v>
                </c:pt>
                <c:pt idx="1806">
                  <c:v>41254</c:v>
                </c:pt>
                <c:pt idx="1807">
                  <c:v>41255</c:v>
                </c:pt>
                <c:pt idx="1808">
                  <c:v>41256</c:v>
                </c:pt>
                <c:pt idx="1809">
                  <c:v>41257</c:v>
                </c:pt>
                <c:pt idx="1810">
                  <c:v>41258</c:v>
                </c:pt>
                <c:pt idx="1811">
                  <c:v>41259</c:v>
                </c:pt>
                <c:pt idx="1812">
                  <c:v>41260</c:v>
                </c:pt>
                <c:pt idx="1813">
                  <c:v>41261</c:v>
                </c:pt>
                <c:pt idx="1814">
                  <c:v>41262</c:v>
                </c:pt>
                <c:pt idx="1815">
                  <c:v>41263</c:v>
                </c:pt>
                <c:pt idx="1816">
                  <c:v>41264</c:v>
                </c:pt>
                <c:pt idx="1817">
                  <c:v>41265</c:v>
                </c:pt>
                <c:pt idx="1818">
                  <c:v>41266</c:v>
                </c:pt>
                <c:pt idx="1819">
                  <c:v>41267</c:v>
                </c:pt>
                <c:pt idx="1820">
                  <c:v>41268</c:v>
                </c:pt>
                <c:pt idx="1821">
                  <c:v>41269</c:v>
                </c:pt>
                <c:pt idx="1822">
                  <c:v>41270</c:v>
                </c:pt>
                <c:pt idx="1823">
                  <c:v>41271</c:v>
                </c:pt>
                <c:pt idx="1824">
                  <c:v>41272</c:v>
                </c:pt>
                <c:pt idx="1825">
                  <c:v>41273</c:v>
                </c:pt>
                <c:pt idx="1826">
                  <c:v>41274</c:v>
                </c:pt>
                <c:pt idx="1827">
                  <c:v>41275</c:v>
                </c:pt>
                <c:pt idx="1828">
                  <c:v>41276</c:v>
                </c:pt>
                <c:pt idx="1829">
                  <c:v>41277</c:v>
                </c:pt>
                <c:pt idx="1830">
                  <c:v>41278</c:v>
                </c:pt>
                <c:pt idx="1831">
                  <c:v>41279</c:v>
                </c:pt>
                <c:pt idx="1832">
                  <c:v>41280</c:v>
                </c:pt>
                <c:pt idx="1833">
                  <c:v>41281</c:v>
                </c:pt>
                <c:pt idx="1834">
                  <c:v>41282</c:v>
                </c:pt>
                <c:pt idx="1835">
                  <c:v>41283</c:v>
                </c:pt>
                <c:pt idx="1836">
                  <c:v>41284</c:v>
                </c:pt>
                <c:pt idx="1837">
                  <c:v>41285</c:v>
                </c:pt>
                <c:pt idx="1838">
                  <c:v>41286</c:v>
                </c:pt>
                <c:pt idx="1839">
                  <c:v>41287</c:v>
                </c:pt>
                <c:pt idx="1840">
                  <c:v>41288</c:v>
                </c:pt>
                <c:pt idx="1841">
                  <c:v>41289</c:v>
                </c:pt>
                <c:pt idx="1842">
                  <c:v>41290</c:v>
                </c:pt>
                <c:pt idx="1843">
                  <c:v>41291</c:v>
                </c:pt>
                <c:pt idx="1844">
                  <c:v>41292</c:v>
                </c:pt>
                <c:pt idx="1845">
                  <c:v>41293</c:v>
                </c:pt>
                <c:pt idx="1846">
                  <c:v>41294</c:v>
                </c:pt>
                <c:pt idx="1847">
                  <c:v>41295</c:v>
                </c:pt>
                <c:pt idx="1848">
                  <c:v>41296</c:v>
                </c:pt>
                <c:pt idx="1849">
                  <c:v>41297</c:v>
                </c:pt>
                <c:pt idx="1850">
                  <c:v>41298</c:v>
                </c:pt>
                <c:pt idx="1851">
                  <c:v>41299</c:v>
                </c:pt>
                <c:pt idx="1852">
                  <c:v>41300</c:v>
                </c:pt>
                <c:pt idx="1853">
                  <c:v>41301</c:v>
                </c:pt>
                <c:pt idx="1854">
                  <c:v>41302</c:v>
                </c:pt>
                <c:pt idx="1855">
                  <c:v>41303</c:v>
                </c:pt>
                <c:pt idx="1856">
                  <c:v>41304</c:v>
                </c:pt>
                <c:pt idx="1857">
                  <c:v>41305</c:v>
                </c:pt>
                <c:pt idx="1858">
                  <c:v>41306</c:v>
                </c:pt>
                <c:pt idx="1859">
                  <c:v>41307</c:v>
                </c:pt>
                <c:pt idx="1860">
                  <c:v>41308</c:v>
                </c:pt>
                <c:pt idx="1861">
                  <c:v>41309</c:v>
                </c:pt>
                <c:pt idx="1862">
                  <c:v>41310</c:v>
                </c:pt>
                <c:pt idx="1863">
                  <c:v>41311</c:v>
                </c:pt>
                <c:pt idx="1864">
                  <c:v>41312</c:v>
                </c:pt>
                <c:pt idx="1865">
                  <c:v>41313</c:v>
                </c:pt>
                <c:pt idx="1866">
                  <c:v>41314</c:v>
                </c:pt>
                <c:pt idx="1867">
                  <c:v>41315</c:v>
                </c:pt>
                <c:pt idx="1868">
                  <c:v>41316</c:v>
                </c:pt>
                <c:pt idx="1869">
                  <c:v>41317</c:v>
                </c:pt>
                <c:pt idx="1870">
                  <c:v>41318</c:v>
                </c:pt>
                <c:pt idx="1871">
                  <c:v>41319</c:v>
                </c:pt>
                <c:pt idx="1872">
                  <c:v>41320</c:v>
                </c:pt>
                <c:pt idx="1873">
                  <c:v>41321</c:v>
                </c:pt>
                <c:pt idx="1874">
                  <c:v>41322</c:v>
                </c:pt>
                <c:pt idx="1875">
                  <c:v>41323</c:v>
                </c:pt>
                <c:pt idx="1876">
                  <c:v>41324</c:v>
                </c:pt>
                <c:pt idx="1877">
                  <c:v>41325</c:v>
                </c:pt>
                <c:pt idx="1878">
                  <c:v>41326</c:v>
                </c:pt>
                <c:pt idx="1879">
                  <c:v>41327</c:v>
                </c:pt>
                <c:pt idx="1880">
                  <c:v>41328</c:v>
                </c:pt>
                <c:pt idx="1881">
                  <c:v>41329</c:v>
                </c:pt>
                <c:pt idx="1882">
                  <c:v>41330</c:v>
                </c:pt>
                <c:pt idx="1883">
                  <c:v>41331</c:v>
                </c:pt>
                <c:pt idx="1884">
                  <c:v>41332</c:v>
                </c:pt>
                <c:pt idx="1885">
                  <c:v>41333</c:v>
                </c:pt>
                <c:pt idx="1886">
                  <c:v>41334</c:v>
                </c:pt>
                <c:pt idx="1887">
                  <c:v>41335</c:v>
                </c:pt>
                <c:pt idx="1888">
                  <c:v>41336</c:v>
                </c:pt>
                <c:pt idx="1889">
                  <c:v>41337</c:v>
                </c:pt>
                <c:pt idx="1890">
                  <c:v>41338</c:v>
                </c:pt>
                <c:pt idx="1891">
                  <c:v>41339</c:v>
                </c:pt>
                <c:pt idx="1892">
                  <c:v>41340</c:v>
                </c:pt>
                <c:pt idx="1893">
                  <c:v>41341</c:v>
                </c:pt>
                <c:pt idx="1894">
                  <c:v>41342</c:v>
                </c:pt>
                <c:pt idx="1895">
                  <c:v>41343</c:v>
                </c:pt>
                <c:pt idx="1896">
                  <c:v>41344</c:v>
                </c:pt>
                <c:pt idx="1897">
                  <c:v>41345</c:v>
                </c:pt>
                <c:pt idx="1898">
                  <c:v>41346</c:v>
                </c:pt>
                <c:pt idx="1899">
                  <c:v>41347</c:v>
                </c:pt>
                <c:pt idx="1900">
                  <c:v>41348</c:v>
                </c:pt>
                <c:pt idx="1901">
                  <c:v>41349</c:v>
                </c:pt>
                <c:pt idx="1902">
                  <c:v>41350</c:v>
                </c:pt>
                <c:pt idx="1903">
                  <c:v>41351</c:v>
                </c:pt>
                <c:pt idx="1904">
                  <c:v>41352</c:v>
                </c:pt>
                <c:pt idx="1905">
                  <c:v>41353</c:v>
                </c:pt>
                <c:pt idx="1906">
                  <c:v>41354</c:v>
                </c:pt>
                <c:pt idx="1907">
                  <c:v>41355</c:v>
                </c:pt>
                <c:pt idx="1908">
                  <c:v>41356</c:v>
                </c:pt>
                <c:pt idx="1909">
                  <c:v>41357</c:v>
                </c:pt>
                <c:pt idx="1910">
                  <c:v>41358</c:v>
                </c:pt>
                <c:pt idx="1911">
                  <c:v>41359</c:v>
                </c:pt>
                <c:pt idx="1912">
                  <c:v>41360</c:v>
                </c:pt>
                <c:pt idx="1913">
                  <c:v>41361</c:v>
                </c:pt>
                <c:pt idx="1914">
                  <c:v>41362</c:v>
                </c:pt>
                <c:pt idx="1915">
                  <c:v>41363</c:v>
                </c:pt>
                <c:pt idx="1916">
                  <c:v>41364</c:v>
                </c:pt>
                <c:pt idx="1917">
                  <c:v>41365</c:v>
                </c:pt>
                <c:pt idx="1918">
                  <c:v>41366</c:v>
                </c:pt>
                <c:pt idx="1919">
                  <c:v>41367</c:v>
                </c:pt>
                <c:pt idx="1920">
                  <c:v>41368</c:v>
                </c:pt>
                <c:pt idx="1921">
                  <c:v>41369</c:v>
                </c:pt>
                <c:pt idx="1922">
                  <c:v>41370</c:v>
                </c:pt>
                <c:pt idx="1923">
                  <c:v>41371</c:v>
                </c:pt>
                <c:pt idx="1924">
                  <c:v>41372</c:v>
                </c:pt>
                <c:pt idx="1925">
                  <c:v>41373</c:v>
                </c:pt>
                <c:pt idx="1926">
                  <c:v>41374</c:v>
                </c:pt>
                <c:pt idx="1927">
                  <c:v>41375</c:v>
                </c:pt>
                <c:pt idx="1928">
                  <c:v>41376</c:v>
                </c:pt>
                <c:pt idx="1929">
                  <c:v>41377</c:v>
                </c:pt>
                <c:pt idx="1930">
                  <c:v>41378</c:v>
                </c:pt>
                <c:pt idx="1931">
                  <c:v>41379</c:v>
                </c:pt>
                <c:pt idx="1932">
                  <c:v>41380</c:v>
                </c:pt>
                <c:pt idx="1933">
                  <c:v>41381</c:v>
                </c:pt>
                <c:pt idx="1934">
                  <c:v>41382</c:v>
                </c:pt>
                <c:pt idx="1935">
                  <c:v>41383</c:v>
                </c:pt>
                <c:pt idx="1936">
                  <c:v>41384</c:v>
                </c:pt>
                <c:pt idx="1937">
                  <c:v>41385</c:v>
                </c:pt>
                <c:pt idx="1938">
                  <c:v>41386</c:v>
                </c:pt>
                <c:pt idx="1939">
                  <c:v>41387</c:v>
                </c:pt>
                <c:pt idx="1940">
                  <c:v>41388</c:v>
                </c:pt>
                <c:pt idx="1941">
                  <c:v>41389</c:v>
                </c:pt>
                <c:pt idx="1942">
                  <c:v>41390</c:v>
                </c:pt>
                <c:pt idx="1943">
                  <c:v>41391</c:v>
                </c:pt>
                <c:pt idx="1944">
                  <c:v>41392</c:v>
                </c:pt>
                <c:pt idx="1945">
                  <c:v>41393</c:v>
                </c:pt>
                <c:pt idx="1946">
                  <c:v>41394</c:v>
                </c:pt>
                <c:pt idx="1947">
                  <c:v>41395</c:v>
                </c:pt>
                <c:pt idx="1948">
                  <c:v>41396</c:v>
                </c:pt>
                <c:pt idx="1949">
                  <c:v>41397</c:v>
                </c:pt>
                <c:pt idx="1950">
                  <c:v>41398</c:v>
                </c:pt>
                <c:pt idx="1951">
                  <c:v>41399</c:v>
                </c:pt>
                <c:pt idx="1952">
                  <c:v>41400</c:v>
                </c:pt>
                <c:pt idx="1953">
                  <c:v>41401</c:v>
                </c:pt>
                <c:pt idx="1954">
                  <c:v>41402</c:v>
                </c:pt>
                <c:pt idx="1955">
                  <c:v>41403</c:v>
                </c:pt>
                <c:pt idx="1956">
                  <c:v>41404</c:v>
                </c:pt>
                <c:pt idx="1957">
                  <c:v>41405</c:v>
                </c:pt>
                <c:pt idx="1958">
                  <c:v>41406</c:v>
                </c:pt>
                <c:pt idx="1959">
                  <c:v>41407</c:v>
                </c:pt>
                <c:pt idx="1960">
                  <c:v>41408</c:v>
                </c:pt>
                <c:pt idx="1961">
                  <c:v>41409</c:v>
                </c:pt>
                <c:pt idx="1962">
                  <c:v>41410</c:v>
                </c:pt>
                <c:pt idx="1963">
                  <c:v>41411</c:v>
                </c:pt>
                <c:pt idx="1964">
                  <c:v>41412</c:v>
                </c:pt>
                <c:pt idx="1965">
                  <c:v>41413</c:v>
                </c:pt>
                <c:pt idx="1966">
                  <c:v>41414</c:v>
                </c:pt>
                <c:pt idx="1967">
                  <c:v>41415</c:v>
                </c:pt>
                <c:pt idx="1968">
                  <c:v>41416</c:v>
                </c:pt>
                <c:pt idx="1969">
                  <c:v>41417</c:v>
                </c:pt>
                <c:pt idx="1970">
                  <c:v>41418</c:v>
                </c:pt>
                <c:pt idx="1971">
                  <c:v>41419</c:v>
                </c:pt>
                <c:pt idx="1972">
                  <c:v>41420</c:v>
                </c:pt>
                <c:pt idx="1973">
                  <c:v>41421</c:v>
                </c:pt>
                <c:pt idx="1974">
                  <c:v>41422</c:v>
                </c:pt>
                <c:pt idx="1975">
                  <c:v>41423</c:v>
                </c:pt>
                <c:pt idx="1976">
                  <c:v>41424</c:v>
                </c:pt>
                <c:pt idx="1977">
                  <c:v>41425</c:v>
                </c:pt>
                <c:pt idx="1978">
                  <c:v>41426</c:v>
                </c:pt>
                <c:pt idx="1979">
                  <c:v>41427</c:v>
                </c:pt>
                <c:pt idx="1980">
                  <c:v>41428</c:v>
                </c:pt>
                <c:pt idx="1981">
                  <c:v>41429</c:v>
                </c:pt>
                <c:pt idx="1982">
                  <c:v>41430</c:v>
                </c:pt>
                <c:pt idx="1983">
                  <c:v>41431</c:v>
                </c:pt>
                <c:pt idx="1984">
                  <c:v>41432</c:v>
                </c:pt>
                <c:pt idx="1985">
                  <c:v>41433</c:v>
                </c:pt>
                <c:pt idx="1986">
                  <c:v>41434</c:v>
                </c:pt>
                <c:pt idx="1987">
                  <c:v>41435</c:v>
                </c:pt>
                <c:pt idx="1988">
                  <c:v>41436</c:v>
                </c:pt>
                <c:pt idx="1989">
                  <c:v>41437</c:v>
                </c:pt>
                <c:pt idx="1990">
                  <c:v>41438</c:v>
                </c:pt>
                <c:pt idx="1991">
                  <c:v>41439</c:v>
                </c:pt>
                <c:pt idx="1992">
                  <c:v>41440</c:v>
                </c:pt>
                <c:pt idx="1993">
                  <c:v>41441</c:v>
                </c:pt>
                <c:pt idx="1994">
                  <c:v>41442</c:v>
                </c:pt>
                <c:pt idx="1995">
                  <c:v>41443</c:v>
                </c:pt>
                <c:pt idx="1996">
                  <c:v>41444</c:v>
                </c:pt>
                <c:pt idx="1997">
                  <c:v>41445</c:v>
                </c:pt>
                <c:pt idx="1998">
                  <c:v>41446</c:v>
                </c:pt>
                <c:pt idx="1999">
                  <c:v>41447</c:v>
                </c:pt>
                <c:pt idx="2000">
                  <c:v>41448</c:v>
                </c:pt>
                <c:pt idx="2001">
                  <c:v>41449</c:v>
                </c:pt>
                <c:pt idx="2002">
                  <c:v>41450</c:v>
                </c:pt>
                <c:pt idx="2003">
                  <c:v>41451</c:v>
                </c:pt>
                <c:pt idx="2004">
                  <c:v>41452</c:v>
                </c:pt>
                <c:pt idx="2005">
                  <c:v>41453</c:v>
                </c:pt>
                <c:pt idx="2006">
                  <c:v>41454</c:v>
                </c:pt>
                <c:pt idx="2007">
                  <c:v>41455</c:v>
                </c:pt>
                <c:pt idx="2008">
                  <c:v>41456</c:v>
                </c:pt>
                <c:pt idx="2009">
                  <c:v>41457</c:v>
                </c:pt>
                <c:pt idx="2010">
                  <c:v>41458</c:v>
                </c:pt>
                <c:pt idx="2011">
                  <c:v>41459</c:v>
                </c:pt>
                <c:pt idx="2012">
                  <c:v>41460</c:v>
                </c:pt>
                <c:pt idx="2013">
                  <c:v>41461</c:v>
                </c:pt>
                <c:pt idx="2014">
                  <c:v>41462</c:v>
                </c:pt>
                <c:pt idx="2015">
                  <c:v>41463</c:v>
                </c:pt>
                <c:pt idx="2016">
                  <c:v>41464</c:v>
                </c:pt>
                <c:pt idx="2017">
                  <c:v>41465</c:v>
                </c:pt>
                <c:pt idx="2018">
                  <c:v>41466</c:v>
                </c:pt>
                <c:pt idx="2019">
                  <c:v>41467</c:v>
                </c:pt>
                <c:pt idx="2020">
                  <c:v>41468</c:v>
                </c:pt>
                <c:pt idx="2021">
                  <c:v>41469</c:v>
                </c:pt>
                <c:pt idx="2022">
                  <c:v>41470</c:v>
                </c:pt>
                <c:pt idx="2023">
                  <c:v>41471</c:v>
                </c:pt>
                <c:pt idx="2024">
                  <c:v>41472</c:v>
                </c:pt>
                <c:pt idx="2025">
                  <c:v>41473</c:v>
                </c:pt>
                <c:pt idx="2026">
                  <c:v>41474</c:v>
                </c:pt>
                <c:pt idx="2027">
                  <c:v>41475</c:v>
                </c:pt>
                <c:pt idx="2028">
                  <c:v>41476</c:v>
                </c:pt>
                <c:pt idx="2029">
                  <c:v>41477</c:v>
                </c:pt>
                <c:pt idx="2030">
                  <c:v>41478</c:v>
                </c:pt>
                <c:pt idx="2031">
                  <c:v>41479</c:v>
                </c:pt>
                <c:pt idx="2032">
                  <c:v>41480</c:v>
                </c:pt>
                <c:pt idx="2033">
                  <c:v>41481</c:v>
                </c:pt>
                <c:pt idx="2034">
                  <c:v>41482</c:v>
                </c:pt>
                <c:pt idx="2035">
                  <c:v>41483</c:v>
                </c:pt>
                <c:pt idx="2036">
                  <c:v>41484</c:v>
                </c:pt>
                <c:pt idx="2037">
                  <c:v>41485</c:v>
                </c:pt>
                <c:pt idx="2038">
                  <c:v>41486</c:v>
                </c:pt>
                <c:pt idx="2039">
                  <c:v>41487</c:v>
                </c:pt>
                <c:pt idx="2040">
                  <c:v>41488</c:v>
                </c:pt>
                <c:pt idx="2041">
                  <c:v>41489</c:v>
                </c:pt>
                <c:pt idx="2042">
                  <c:v>41490</c:v>
                </c:pt>
                <c:pt idx="2043">
                  <c:v>41491</c:v>
                </c:pt>
                <c:pt idx="2044">
                  <c:v>41492</c:v>
                </c:pt>
                <c:pt idx="2045">
                  <c:v>41493</c:v>
                </c:pt>
                <c:pt idx="2046">
                  <c:v>41494</c:v>
                </c:pt>
                <c:pt idx="2047">
                  <c:v>41495</c:v>
                </c:pt>
                <c:pt idx="2048">
                  <c:v>41496</c:v>
                </c:pt>
                <c:pt idx="2049">
                  <c:v>41497</c:v>
                </c:pt>
                <c:pt idx="2050">
                  <c:v>41498</c:v>
                </c:pt>
                <c:pt idx="2051">
                  <c:v>41499</c:v>
                </c:pt>
                <c:pt idx="2052">
                  <c:v>41500</c:v>
                </c:pt>
                <c:pt idx="2053">
                  <c:v>41501</c:v>
                </c:pt>
                <c:pt idx="2054">
                  <c:v>41502</c:v>
                </c:pt>
                <c:pt idx="2055">
                  <c:v>41503</c:v>
                </c:pt>
                <c:pt idx="2056">
                  <c:v>41504</c:v>
                </c:pt>
                <c:pt idx="2057">
                  <c:v>41505</c:v>
                </c:pt>
                <c:pt idx="2058">
                  <c:v>41506</c:v>
                </c:pt>
                <c:pt idx="2059">
                  <c:v>41507</c:v>
                </c:pt>
                <c:pt idx="2060">
                  <c:v>41508</c:v>
                </c:pt>
                <c:pt idx="2061">
                  <c:v>41509</c:v>
                </c:pt>
                <c:pt idx="2062">
                  <c:v>41510</c:v>
                </c:pt>
                <c:pt idx="2063">
                  <c:v>41511</c:v>
                </c:pt>
                <c:pt idx="2064">
                  <c:v>41512</c:v>
                </c:pt>
                <c:pt idx="2065">
                  <c:v>41513</c:v>
                </c:pt>
                <c:pt idx="2066">
                  <c:v>41514</c:v>
                </c:pt>
                <c:pt idx="2067">
                  <c:v>41515</c:v>
                </c:pt>
                <c:pt idx="2068">
                  <c:v>41516</c:v>
                </c:pt>
                <c:pt idx="2069">
                  <c:v>41517</c:v>
                </c:pt>
                <c:pt idx="2070">
                  <c:v>41518</c:v>
                </c:pt>
                <c:pt idx="2071">
                  <c:v>41519</c:v>
                </c:pt>
                <c:pt idx="2072">
                  <c:v>41520</c:v>
                </c:pt>
                <c:pt idx="2073">
                  <c:v>41521</c:v>
                </c:pt>
                <c:pt idx="2074">
                  <c:v>41522</c:v>
                </c:pt>
                <c:pt idx="2075">
                  <c:v>41523</c:v>
                </c:pt>
                <c:pt idx="2076">
                  <c:v>41524</c:v>
                </c:pt>
                <c:pt idx="2077">
                  <c:v>41525</c:v>
                </c:pt>
                <c:pt idx="2078">
                  <c:v>41526</c:v>
                </c:pt>
                <c:pt idx="2079">
                  <c:v>41527</c:v>
                </c:pt>
                <c:pt idx="2080">
                  <c:v>41528</c:v>
                </c:pt>
                <c:pt idx="2081">
                  <c:v>41529</c:v>
                </c:pt>
                <c:pt idx="2082">
                  <c:v>41530</c:v>
                </c:pt>
                <c:pt idx="2083">
                  <c:v>41531</c:v>
                </c:pt>
                <c:pt idx="2084">
                  <c:v>41532</c:v>
                </c:pt>
                <c:pt idx="2085">
                  <c:v>41533</c:v>
                </c:pt>
                <c:pt idx="2086">
                  <c:v>41534</c:v>
                </c:pt>
                <c:pt idx="2087">
                  <c:v>41535</c:v>
                </c:pt>
                <c:pt idx="2088">
                  <c:v>41536</c:v>
                </c:pt>
                <c:pt idx="2089">
                  <c:v>41537</c:v>
                </c:pt>
                <c:pt idx="2090">
                  <c:v>41538</c:v>
                </c:pt>
                <c:pt idx="2091">
                  <c:v>41539</c:v>
                </c:pt>
                <c:pt idx="2092">
                  <c:v>41540</c:v>
                </c:pt>
                <c:pt idx="2093">
                  <c:v>41541</c:v>
                </c:pt>
                <c:pt idx="2094">
                  <c:v>41542</c:v>
                </c:pt>
                <c:pt idx="2095">
                  <c:v>41543</c:v>
                </c:pt>
                <c:pt idx="2096">
                  <c:v>41544</c:v>
                </c:pt>
                <c:pt idx="2097">
                  <c:v>41545</c:v>
                </c:pt>
                <c:pt idx="2098">
                  <c:v>41546</c:v>
                </c:pt>
                <c:pt idx="2099">
                  <c:v>41547</c:v>
                </c:pt>
                <c:pt idx="2100">
                  <c:v>41548</c:v>
                </c:pt>
                <c:pt idx="2101">
                  <c:v>41549</c:v>
                </c:pt>
                <c:pt idx="2102">
                  <c:v>41550</c:v>
                </c:pt>
                <c:pt idx="2103">
                  <c:v>41551</c:v>
                </c:pt>
                <c:pt idx="2104">
                  <c:v>41552</c:v>
                </c:pt>
                <c:pt idx="2105">
                  <c:v>41553</c:v>
                </c:pt>
                <c:pt idx="2106">
                  <c:v>41554</c:v>
                </c:pt>
                <c:pt idx="2107">
                  <c:v>41555</c:v>
                </c:pt>
                <c:pt idx="2108">
                  <c:v>41556</c:v>
                </c:pt>
                <c:pt idx="2109">
                  <c:v>41557</c:v>
                </c:pt>
                <c:pt idx="2110">
                  <c:v>41558</c:v>
                </c:pt>
                <c:pt idx="2111">
                  <c:v>41559</c:v>
                </c:pt>
                <c:pt idx="2112">
                  <c:v>41560</c:v>
                </c:pt>
                <c:pt idx="2113">
                  <c:v>41561</c:v>
                </c:pt>
                <c:pt idx="2114">
                  <c:v>41562</c:v>
                </c:pt>
                <c:pt idx="2115">
                  <c:v>41563</c:v>
                </c:pt>
                <c:pt idx="2116">
                  <c:v>41564</c:v>
                </c:pt>
                <c:pt idx="2117">
                  <c:v>41565</c:v>
                </c:pt>
                <c:pt idx="2118">
                  <c:v>41566</c:v>
                </c:pt>
                <c:pt idx="2119">
                  <c:v>41567</c:v>
                </c:pt>
                <c:pt idx="2120">
                  <c:v>41568</c:v>
                </c:pt>
                <c:pt idx="2121">
                  <c:v>41569</c:v>
                </c:pt>
                <c:pt idx="2122">
                  <c:v>41570</c:v>
                </c:pt>
                <c:pt idx="2123">
                  <c:v>41571</c:v>
                </c:pt>
                <c:pt idx="2124">
                  <c:v>41572</c:v>
                </c:pt>
                <c:pt idx="2125">
                  <c:v>41573</c:v>
                </c:pt>
                <c:pt idx="2126">
                  <c:v>41574</c:v>
                </c:pt>
                <c:pt idx="2127">
                  <c:v>41575</c:v>
                </c:pt>
                <c:pt idx="2128">
                  <c:v>41576</c:v>
                </c:pt>
                <c:pt idx="2129">
                  <c:v>41577</c:v>
                </c:pt>
                <c:pt idx="2130">
                  <c:v>41578</c:v>
                </c:pt>
                <c:pt idx="2131">
                  <c:v>41579</c:v>
                </c:pt>
                <c:pt idx="2132">
                  <c:v>41580</c:v>
                </c:pt>
                <c:pt idx="2133">
                  <c:v>41581</c:v>
                </c:pt>
                <c:pt idx="2134">
                  <c:v>41582</c:v>
                </c:pt>
                <c:pt idx="2135">
                  <c:v>41583</c:v>
                </c:pt>
                <c:pt idx="2136">
                  <c:v>41584</c:v>
                </c:pt>
                <c:pt idx="2137">
                  <c:v>41585</c:v>
                </c:pt>
                <c:pt idx="2138">
                  <c:v>41586</c:v>
                </c:pt>
                <c:pt idx="2139">
                  <c:v>41587</c:v>
                </c:pt>
                <c:pt idx="2140">
                  <c:v>41588</c:v>
                </c:pt>
                <c:pt idx="2141">
                  <c:v>41589</c:v>
                </c:pt>
                <c:pt idx="2142">
                  <c:v>41590</c:v>
                </c:pt>
                <c:pt idx="2143">
                  <c:v>41591</c:v>
                </c:pt>
                <c:pt idx="2144">
                  <c:v>41592</c:v>
                </c:pt>
                <c:pt idx="2145">
                  <c:v>41593</c:v>
                </c:pt>
                <c:pt idx="2146">
                  <c:v>41594</c:v>
                </c:pt>
                <c:pt idx="2147">
                  <c:v>41595</c:v>
                </c:pt>
                <c:pt idx="2148">
                  <c:v>41596</c:v>
                </c:pt>
                <c:pt idx="2149">
                  <c:v>41597</c:v>
                </c:pt>
                <c:pt idx="2150">
                  <c:v>41598</c:v>
                </c:pt>
                <c:pt idx="2151">
                  <c:v>41599</c:v>
                </c:pt>
                <c:pt idx="2152">
                  <c:v>41600</c:v>
                </c:pt>
                <c:pt idx="2153">
                  <c:v>41601</c:v>
                </c:pt>
                <c:pt idx="2154">
                  <c:v>41602</c:v>
                </c:pt>
                <c:pt idx="2155">
                  <c:v>41603</c:v>
                </c:pt>
                <c:pt idx="2156">
                  <c:v>41604</c:v>
                </c:pt>
                <c:pt idx="2157">
                  <c:v>41605</c:v>
                </c:pt>
                <c:pt idx="2158">
                  <c:v>41606</c:v>
                </c:pt>
                <c:pt idx="2159">
                  <c:v>41607</c:v>
                </c:pt>
                <c:pt idx="2160">
                  <c:v>41608</c:v>
                </c:pt>
                <c:pt idx="2161">
                  <c:v>41609</c:v>
                </c:pt>
                <c:pt idx="2162">
                  <c:v>41610</c:v>
                </c:pt>
                <c:pt idx="2163">
                  <c:v>41611</c:v>
                </c:pt>
                <c:pt idx="2164">
                  <c:v>41612</c:v>
                </c:pt>
                <c:pt idx="2165">
                  <c:v>41613</c:v>
                </c:pt>
                <c:pt idx="2166">
                  <c:v>41614</c:v>
                </c:pt>
                <c:pt idx="2167">
                  <c:v>41615</c:v>
                </c:pt>
                <c:pt idx="2168">
                  <c:v>41616</c:v>
                </c:pt>
                <c:pt idx="2169">
                  <c:v>41617</c:v>
                </c:pt>
                <c:pt idx="2170">
                  <c:v>41618</c:v>
                </c:pt>
                <c:pt idx="2171">
                  <c:v>41619</c:v>
                </c:pt>
                <c:pt idx="2172">
                  <c:v>41620</c:v>
                </c:pt>
                <c:pt idx="2173">
                  <c:v>41621</c:v>
                </c:pt>
                <c:pt idx="2174">
                  <c:v>41622</c:v>
                </c:pt>
                <c:pt idx="2175">
                  <c:v>41623</c:v>
                </c:pt>
                <c:pt idx="2176">
                  <c:v>41624</c:v>
                </c:pt>
                <c:pt idx="2177">
                  <c:v>41625</c:v>
                </c:pt>
                <c:pt idx="2178">
                  <c:v>41626</c:v>
                </c:pt>
                <c:pt idx="2179">
                  <c:v>41627</c:v>
                </c:pt>
                <c:pt idx="2180">
                  <c:v>41628</c:v>
                </c:pt>
                <c:pt idx="2181">
                  <c:v>41629</c:v>
                </c:pt>
                <c:pt idx="2182">
                  <c:v>41630</c:v>
                </c:pt>
                <c:pt idx="2183">
                  <c:v>41631</c:v>
                </c:pt>
                <c:pt idx="2184">
                  <c:v>41632</c:v>
                </c:pt>
                <c:pt idx="2185">
                  <c:v>41633</c:v>
                </c:pt>
                <c:pt idx="2186">
                  <c:v>41634</c:v>
                </c:pt>
                <c:pt idx="2187">
                  <c:v>41635</c:v>
                </c:pt>
                <c:pt idx="2188">
                  <c:v>41636</c:v>
                </c:pt>
                <c:pt idx="2189">
                  <c:v>41637</c:v>
                </c:pt>
                <c:pt idx="2190">
                  <c:v>41638</c:v>
                </c:pt>
                <c:pt idx="2191">
                  <c:v>41639</c:v>
                </c:pt>
                <c:pt idx="2192">
                  <c:v>41640</c:v>
                </c:pt>
                <c:pt idx="2193">
                  <c:v>41641</c:v>
                </c:pt>
                <c:pt idx="2194">
                  <c:v>41642</c:v>
                </c:pt>
                <c:pt idx="2195">
                  <c:v>41643</c:v>
                </c:pt>
                <c:pt idx="2196">
                  <c:v>41644</c:v>
                </c:pt>
                <c:pt idx="2197">
                  <c:v>41645</c:v>
                </c:pt>
                <c:pt idx="2198">
                  <c:v>41646</c:v>
                </c:pt>
                <c:pt idx="2199">
                  <c:v>41647</c:v>
                </c:pt>
                <c:pt idx="2200">
                  <c:v>41648</c:v>
                </c:pt>
                <c:pt idx="2201">
                  <c:v>41649</c:v>
                </c:pt>
                <c:pt idx="2202">
                  <c:v>41650</c:v>
                </c:pt>
                <c:pt idx="2203">
                  <c:v>41651</c:v>
                </c:pt>
                <c:pt idx="2204">
                  <c:v>41652</c:v>
                </c:pt>
                <c:pt idx="2205">
                  <c:v>41653</c:v>
                </c:pt>
                <c:pt idx="2206">
                  <c:v>41654</c:v>
                </c:pt>
                <c:pt idx="2207">
                  <c:v>41655</c:v>
                </c:pt>
                <c:pt idx="2208">
                  <c:v>41656</c:v>
                </c:pt>
                <c:pt idx="2209">
                  <c:v>41657</c:v>
                </c:pt>
                <c:pt idx="2210">
                  <c:v>41658</c:v>
                </c:pt>
                <c:pt idx="2211">
                  <c:v>41659</c:v>
                </c:pt>
                <c:pt idx="2212">
                  <c:v>41660</c:v>
                </c:pt>
                <c:pt idx="2213">
                  <c:v>41661</c:v>
                </c:pt>
                <c:pt idx="2214">
                  <c:v>41662</c:v>
                </c:pt>
                <c:pt idx="2215">
                  <c:v>41663</c:v>
                </c:pt>
                <c:pt idx="2216">
                  <c:v>41664</c:v>
                </c:pt>
                <c:pt idx="2217">
                  <c:v>41665</c:v>
                </c:pt>
                <c:pt idx="2218">
                  <c:v>41666</c:v>
                </c:pt>
                <c:pt idx="2219">
                  <c:v>41667</c:v>
                </c:pt>
                <c:pt idx="2220">
                  <c:v>41668</c:v>
                </c:pt>
                <c:pt idx="2221">
                  <c:v>41669</c:v>
                </c:pt>
                <c:pt idx="2222">
                  <c:v>41670</c:v>
                </c:pt>
                <c:pt idx="2223">
                  <c:v>41671</c:v>
                </c:pt>
                <c:pt idx="2224">
                  <c:v>41672</c:v>
                </c:pt>
                <c:pt idx="2225">
                  <c:v>41673</c:v>
                </c:pt>
                <c:pt idx="2226">
                  <c:v>41674</c:v>
                </c:pt>
                <c:pt idx="2227">
                  <c:v>41675</c:v>
                </c:pt>
                <c:pt idx="2228">
                  <c:v>41676</c:v>
                </c:pt>
                <c:pt idx="2229">
                  <c:v>41677</c:v>
                </c:pt>
                <c:pt idx="2230">
                  <c:v>41678</c:v>
                </c:pt>
                <c:pt idx="2231">
                  <c:v>41679</c:v>
                </c:pt>
                <c:pt idx="2232">
                  <c:v>41680</c:v>
                </c:pt>
                <c:pt idx="2233">
                  <c:v>41681</c:v>
                </c:pt>
                <c:pt idx="2234">
                  <c:v>41682</c:v>
                </c:pt>
                <c:pt idx="2235">
                  <c:v>41683</c:v>
                </c:pt>
                <c:pt idx="2236">
                  <c:v>41684</c:v>
                </c:pt>
                <c:pt idx="2237">
                  <c:v>41685</c:v>
                </c:pt>
                <c:pt idx="2238">
                  <c:v>41686</c:v>
                </c:pt>
                <c:pt idx="2239">
                  <c:v>41687</c:v>
                </c:pt>
                <c:pt idx="2240">
                  <c:v>41688</c:v>
                </c:pt>
                <c:pt idx="2241">
                  <c:v>41689</c:v>
                </c:pt>
                <c:pt idx="2242">
                  <c:v>41690</c:v>
                </c:pt>
                <c:pt idx="2243">
                  <c:v>41691</c:v>
                </c:pt>
                <c:pt idx="2244">
                  <c:v>41692</c:v>
                </c:pt>
                <c:pt idx="2245">
                  <c:v>41693</c:v>
                </c:pt>
                <c:pt idx="2246">
                  <c:v>41694</c:v>
                </c:pt>
                <c:pt idx="2247">
                  <c:v>41695</c:v>
                </c:pt>
                <c:pt idx="2248">
                  <c:v>41696</c:v>
                </c:pt>
                <c:pt idx="2249">
                  <c:v>41697</c:v>
                </c:pt>
                <c:pt idx="2250">
                  <c:v>41698</c:v>
                </c:pt>
                <c:pt idx="2251">
                  <c:v>41699</c:v>
                </c:pt>
                <c:pt idx="2252">
                  <c:v>41700</c:v>
                </c:pt>
                <c:pt idx="2253">
                  <c:v>41701</c:v>
                </c:pt>
                <c:pt idx="2254">
                  <c:v>41702</c:v>
                </c:pt>
                <c:pt idx="2255">
                  <c:v>41703</c:v>
                </c:pt>
                <c:pt idx="2256">
                  <c:v>41704</c:v>
                </c:pt>
                <c:pt idx="2257">
                  <c:v>41705</c:v>
                </c:pt>
                <c:pt idx="2258">
                  <c:v>41706</c:v>
                </c:pt>
                <c:pt idx="2259">
                  <c:v>41707</c:v>
                </c:pt>
                <c:pt idx="2260">
                  <c:v>41708</c:v>
                </c:pt>
                <c:pt idx="2261">
                  <c:v>41709</c:v>
                </c:pt>
                <c:pt idx="2262">
                  <c:v>41710</c:v>
                </c:pt>
                <c:pt idx="2263">
                  <c:v>41711</c:v>
                </c:pt>
                <c:pt idx="2264">
                  <c:v>41712</c:v>
                </c:pt>
                <c:pt idx="2265">
                  <c:v>41713</c:v>
                </c:pt>
                <c:pt idx="2266">
                  <c:v>41714</c:v>
                </c:pt>
                <c:pt idx="2267">
                  <c:v>41715</c:v>
                </c:pt>
                <c:pt idx="2268">
                  <c:v>41716</c:v>
                </c:pt>
                <c:pt idx="2269">
                  <c:v>41717</c:v>
                </c:pt>
                <c:pt idx="2270">
                  <c:v>41718</c:v>
                </c:pt>
                <c:pt idx="2271">
                  <c:v>41719</c:v>
                </c:pt>
                <c:pt idx="2272">
                  <c:v>41720</c:v>
                </c:pt>
                <c:pt idx="2273">
                  <c:v>41721</c:v>
                </c:pt>
                <c:pt idx="2274">
                  <c:v>41722</c:v>
                </c:pt>
                <c:pt idx="2275">
                  <c:v>41723</c:v>
                </c:pt>
                <c:pt idx="2276">
                  <c:v>41724</c:v>
                </c:pt>
                <c:pt idx="2277">
                  <c:v>41725</c:v>
                </c:pt>
                <c:pt idx="2278">
                  <c:v>41726</c:v>
                </c:pt>
                <c:pt idx="2279">
                  <c:v>41727</c:v>
                </c:pt>
                <c:pt idx="2280">
                  <c:v>41728</c:v>
                </c:pt>
                <c:pt idx="2281">
                  <c:v>41729</c:v>
                </c:pt>
                <c:pt idx="2282">
                  <c:v>41730</c:v>
                </c:pt>
                <c:pt idx="2283">
                  <c:v>41731</c:v>
                </c:pt>
                <c:pt idx="2284">
                  <c:v>41732</c:v>
                </c:pt>
                <c:pt idx="2285">
                  <c:v>41733</c:v>
                </c:pt>
                <c:pt idx="2286">
                  <c:v>41734</c:v>
                </c:pt>
                <c:pt idx="2287">
                  <c:v>41735</c:v>
                </c:pt>
                <c:pt idx="2288">
                  <c:v>41736</c:v>
                </c:pt>
                <c:pt idx="2289">
                  <c:v>41737</c:v>
                </c:pt>
                <c:pt idx="2290">
                  <c:v>41738</c:v>
                </c:pt>
                <c:pt idx="2291">
                  <c:v>41739</c:v>
                </c:pt>
                <c:pt idx="2292">
                  <c:v>41740</c:v>
                </c:pt>
                <c:pt idx="2293">
                  <c:v>41741</c:v>
                </c:pt>
                <c:pt idx="2294">
                  <c:v>41742</c:v>
                </c:pt>
                <c:pt idx="2295">
                  <c:v>41743</c:v>
                </c:pt>
                <c:pt idx="2296">
                  <c:v>41744</c:v>
                </c:pt>
                <c:pt idx="2297">
                  <c:v>41745</c:v>
                </c:pt>
                <c:pt idx="2298">
                  <c:v>41746</c:v>
                </c:pt>
                <c:pt idx="2299">
                  <c:v>41747</c:v>
                </c:pt>
                <c:pt idx="2300">
                  <c:v>41748</c:v>
                </c:pt>
                <c:pt idx="2301">
                  <c:v>41749</c:v>
                </c:pt>
                <c:pt idx="2302">
                  <c:v>41750</c:v>
                </c:pt>
                <c:pt idx="2303">
                  <c:v>41751</c:v>
                </c:pt>
                <c:pt idx="2304">
                  <c:v>41752</c:v>
                </c:pt>
                <c:pt idx="2305">
                  <c:v>41753</c:v>
                </c:pt>
                <c:pt idx="2306">
                  <c:v>41754</c:v>
                </c:pt>
                <c:pt idx="2307">
                  <c:v>41755</c:v>
                </c:pt>
                <c:pt idx="2308">
                  <c:v>41756</c:v>
                </c:pt>
                <c:pt idx="2309">
                  <c:v>41757</c:v>
                </c:pt>
                <c:pt idx="2310">
                  <c:v>41758</c:v>
                </c:pt>
                <c:pt idx="2311">
                  <c:v>41759</c:v>
                </c:pt>
                <c:pt idx="2312">
                  <c:v>41760</c:v>
                </c:pt>
                <c:pt idx="2313">
                  <c:v>41761</c:v>
                </c:pt>
                <c:pt idx="2314">
                  <c:v>41762</c:v>
                </c:pt>
                <c:pt idx="2315">
                  <c:v>41763</c:v>
                </c:pt>
                <c:pt idx="2316">
                  <c:v>41764</c:v>
                </c:pt>
                <c:pt idx="2317">
                  <c:v>41765</c:v>
                </c:pt>
                <c:pt idx="2318">
                  <c:v>41766</c:v>
                </c:pt>
                <c:pt idx="2319">
                  <c:v>41767</c:v>
                </c:pt>
                <c:pt idx="2320">
                  <c:v>41768</c:v>
                </c:pt>
                <c:pt idx="2321">
                  <c:v>41769</c:v>
                </c:pt>
                <c:pt idx="2322">
                  <c:v>41770</c:v>
                </c:pt>
                <c:pt idx="2323">
                  <c:v>41771</c:v>
                </c:pt>
                <c:pt idx="2324">
                  <c:v>41772</c:v>
                </c:pt>
                <c:pt idx="2325">
                  <c:v>41773</c:v>
                </c:pt>
                <c:pt idx="2326">
                  <c:v>41774</c:v>
                </c:pt>
                <c:pt idx="2327">
                  <c:v>41775</c:v>
                </c:pt>
                <c:pt idx="2328">
                  <c:v>41776</c:v>
                </c:pt>
                <c:pt idx="2329">
                  <c:v>41777</c:v>
                </c:pt>
                <c:pt idx="2330">
                  <c:v>41778</c:v>
                </c:pt>
                <c:pt idx="2331">
                  <c:v>41779</c:v>
                </c:pt>
                <c:pt idx="2332">
                  <c:v>41780</c:v>
                </c:pt>
                <c:pt idx="2333">
                  <c:v>41781</c:v>
                </c:pt>
                <c:pt idx="2334">
                  <c:v>41782</c:v>
                </c:pt>
                <c:pt idx="2335">
                  <c:v>41783</c:v>
                </c:pt>
                <c:pt idx="2336">
                  <c:v>41784</c:v>
                </c:pt>
                <c:pt idx="2337">
                  <c:v>41785</c:v>
                </c:pt>
                <c:pt idx="2338">
                  <c:v>41786</c:v>
                </c:pt>
                <c:pt idx="2339">
                  <c:v>41787</c:v>
                </c:pt>
                <c:pt idx="2340">
                  <c:v>41788</c:v>
                </c:pt>
                <c:pt idx="2341">
                  <c:v>41789</c:v>
                </c:pt>
                <c:pt idx="2342">
                  <c:v>41790</c:v>
                </c:pt>
              </c:numCache>
            </c:numRef>
          </c:cat>
          <c:val>
            <c:numRef>
              <c:f>Detail!$B$2:$B$2344</c:f>
              <c:numCache>
                <c:formatCode>"$"#,##0.00</c:formatCode>
                <c:ptCount val="2343"/>
                <c:pt idx="0">
                  <c:v>258.06</c:v>
                </c:pt>
                <c:pt idx="1">
                  <c:v>258.06</c:v>
                </c:pt>
                <c:pt idx="2">
                  <c:v>498.3</c:v>
                </c:pt>
                <c:pt idx="3">
                  <c:v>277.41999999999899</c:v>
                </c:pt>
                <c:pt idx="4">
                  <c:v>184.8</c:v>
                </c:pt>
                <c:pt idx="5">
                  <c:v>184.8</c:v>
                </c:pt>
                <c:pt idx="6">
                  <c:v>184.8</c:v>
                </c:pt>
                <c:pt idx="7">
                  <c:v>179.08</c:v>
                </c:pt>
                <c:pt idx="8">
                  <c:v>183.26</c:v>
                </c:pt>
                <c:pt idx="9">
                  <c:v>192.5</c:v>
                </c:pt>
                <c:pt idx="10">
                  <c:v>189.86</c:v>
                </c:pt>
                <c:pt idx="11">
                  <c:v>196.02</c:v>
                </c:pt>
                <c:pt idx="12">
                  <c:v>196.02</c:v>
                </c:pt>
                <c:pt idx="13">
                  <c:v>196.02</c:v>
                </c:pt>
                <c:pt idx="14">
                  <c:v>251.9</c:v>
                </c:pt>
                <c:pt idx="15">
                  <c:v>241.12</c:v>
                </c:pt>
                <c:pt idx="16">
                  <c:v>222.42000000000004</c:v>
                </c:pt>
                <c:pt idx="17">
                  <c:v>201.08</c:v>
                </c:pt>
                <c:pt idx="18">
                  <c:v>390.28</c:v>
                </c:pt>
                <c:pt idx="19">
                  <c:v>390.28</c:v>
                </c:pt>
                <c:pt idx="20">
                  <c:v>390.28</c:v>
                </c:pt>
                <c:pt idx="21">
                  <c:v>390.28</c:v>
                </c:pt>
                <c:pt idx="22">
                  <c:v>300.3</c:v>
                </c:pt>
                <c:pt idx="23">
                  <c:v>312.62</c:v>
                </c:pt>
                <c:pt idx="24">
                  <c:v>344.52</c:v>
                </c:pt>
                <c:pt idx="25">
                  <c:v>223.52</c:v>
                </c:pt>
                <c:pt idx="26">
                  <c:v>223.52</c:v>
                </c:pt>
                <c:pt idx="27">
                  <c:v>223.52</c:v>
                </c:pt>
                <c:pt idx="28">
                  <c:v>203.72</c:v>
                </c:pt>
                <c:pt idx="29">
                  <c:v>203.5</c:v>
                </c:pt>
                <c:pt idx="30">
                  <c:v>220.44</c:v>
                </c:pt>
                <c:pt idx="31">
                  <c:v>203.28</c:v>
                </c:pt>
                <c:pt idx="32">
                  <c:v>192.28</c:v>
                </c:pt>
                <c:pt idx="33">
                  <c:v>192.28</c:v>
                </c:pt>
                <c:pt idx="34">
                  <c:v>192.28</c:v>
                </c:pt>
                <c:pt idx="35">
                  <c:v>185.68</c:v>
                </c:pt>
                <c:pt idx="36">
                  <c:v>189.64</c:v>
                </c:pt>
                <c:pt idx="37">
                  <c:v>202.18</c:v>
                </c:pt>
                <c:pt idx="38">
                  <c:v>196.9</c:v>
                </c:pt>
                <c:pt idx="39">
                  <c:v>225.28</c:v>
                </c:pt>
                <c:pt idx="40">
                  <c:v>225.28</c:v>
                </c:pt>
                <c:pt idx="41">
                  <c:v>225.28</c:v>
                </c:pt>
                <c:pt idx="42">
                  <c:v>304.26</c:v>
                </c:pt>
                <c:pt idx="43">
                  <c:v>241.56</c:v>
                </c:pt>
                <c:pt idx="44">
                  <c:v>244.2</c:v>
                </c:pt>
                <c:pt idx="45">
                  <c:v>243.76</c:v>
                </c:pt>
                <c:pt idx="46">
                  <c:v>236.72</c:v>
                </c:pt>
                <c:pt idx="47">
                  <c:v>236.72</c:v>
                </c:pt>
                <c:pt idx="48">
                  <c:v>236.72</c:v>
                </c:pt>
                <c:pt idx="49">
                  <c:v>236.72</c:v>
                </c:pt>
                <c:pt idx="50">
                  <c:v>255.86</c:v>
                </c:pt>
                <c:pt idx="51">
                  <c:v>249.26</c:v>
                </c:pt>
                <c:pt idx="52">
                  <c:v>238.26</c:v>
                </c:pt>
                <c:pt idx="53">
                  <c:v>205.92000000000004</c:v>
                </c:pt>
                <c:pt idx="54">
                  <c:v>205.92000000000004</c:v>
                </c:pt>
                <c:pt idx="55">
                  <c:v>205.92000000000004</c:v>
                </c:pt>
                <c:pt idx="56">
                  <c:v>220.88000000000065</c:v>
                </c:pt>
                <c:pt idx="57">
                  <c:v>251.9</c:v>
                </c:pt>
                <c:pt idx="58">
                  <c:v>333.96</c:v>
                </c:pt>
                <c:pt idx="59">
                  <c:v>261.14000000000038</c:v>
                </c:pt>
                <c:pt idx="60">
                  <c:v>222.42000000000004</c:v>
                </c:pt>
                <c:pt idx="61">
                  <c:v>222.42000000000004</c:v>
                </c:pt>
                <c:pt idx="62">
                  <c:v>222.42000000000004</c:v>
                </c:pt>
                <c:pt idx="63">
                  <c:v>222.64</c:v>
                </c:pt>
                <c:pt idx="64">
                  <c:v>226.38000000000065</c:v>
                </c:pt>
                <c:pt idx="65">
                  <c:v>233.2</c:v>
                </c:pt>
                <c:pt idx="66">
                  <c:v>234.52</c:v>
                </c:pt>
                <c:pt idx="67">
                  <c:v>247.06</c:v>
                </c:pt>
                <c:pt idx="68">
                  <c:v>247.06</c:v>
                </c:pt>
                <c:pt idx="69">
                  <c:v>247.06</c:v>
                </c:pt>
                <c:pt idx="70">
                  <c:v>233.2</c:v>
                </c:pt>
                <c:pt idx="71">
                  <c:v>234.96</c:v>
                </c:pt>
                <c:pt idx="72">
                  <c:v>232.54</c:v>
                </c:pt>
                <c:pt idx="73">
                  <c:v>231.44</c:v>
                </c:pt>
                <c:pt idx="74">
                  <c:v>237.16</c:v>
                </c:pt>
                <c:pt idx="75">
                  <c:v>237.16</c:v>
                </c:pt>
                <c:pt idx="76">
                  <c:v>237.16</c:v>
                </c:pt>
                <c:pt idx="77">
                  <c:v>237.16</c:v>
                </c:pt>
                <c:pt idx="78">
                  <c:v>218.9</c:v>
                </c:pt>
                <c:pt idx="79">
                  <c:v>222.2</c:v>
                </c:pt>
                <c:pt idx="80">
                  <c:v>213.62</c:v>
                </c:pt>
                <c:pt idx="81">
                  <c:v>213.62</c:v>
                </c:pt>
                <c:pt idx="82">
                  <c:v>213.62</c:v>
                </c:pt>
                <c:pt idx="83">
                  <c:v>213.62</c:v>
                </c:pt>
                <c:pt idx="84">
                  <c:v>219.56</c:v>
                </c:pt>
                <c:pt idx="85">
                  <c:v>224.62</c:v>
                </c:pt>
                <c:pt idx="86">
                  <c:v>222.42000000000004</c:v>
                </c:pt>
                <c:pt idx="87">
                  <c:v>227.04</c:v>
                </c:pt>
                <c:pt idx="88">
                  <c:v>226.16</c:v>
                </c:pt>
                <c:pt idx="89">
                  <c:v>226.16</c:v>
                </c:pt>
                <c:pt idx="90">
                  <c:v>226.16</c:v>
                </c:pt>
                <c:pt idx="91">
                  <c:v>234.08</c:v>
                </c:pt>
                <c:pt idx="92">
                  <c:v>243.76</c:v>
                </c:pt>
                <c:pt idx="93">
                  <c:v>237.38000000000065</c:v>
                </c:pt>
                <c:pt idx="94">
                  <c:v>237.38000000000065</c:v>
                </c:pt>
                <c:pt idx="95">
                  <c:v>237.38000000000065</c:v>
                </c:pt>
                <c:pt idx="96">
                  <c:v>237.38000000000065</c:v>
                </c:pt>
                <c:pt idx="97">
                  <c:v>237.38000000000065</c:v>
                </c:pt>
                <c:pt idx="98">
                  <c:v>233.86</c:v>
                </c:pt>
                <c:pt idx="99">
                  <c:v>236.72</c:v>
                </c:pt>
                <c:pt idx="100">
                  <c:v>236.28</c:v>
                </c:pt>
                <c:pt idx="101">
                  <c:v>245.08</c:v>
                </c:pt>
                <c:pt idx="102">
                  <c:v>243.54</c:v>
                </c:pt>
                <c:pt idx="103">
                  <c:v>243.54</c:v>
                </c:pt>
                <c:pt idx="104">
                  <c:v>243.54</c:v>
                </c:pt>
                <c:pt idx="105">
                  <c:v>243.54</c:v>
                </c:pt>
                <c:pt idx="106">
                  <c:v>244.42000000000004</c:v>
                </c:pt>
                <c:pt idx="107">
                  <c:v>241.34</c:v>
                </c:pt>
                <c:pt idx="108">
                  <c:v>241.12</c:v>
                </c:pt>
                <c:pt idx="109">
                  <c:v>238.26</c:v>
                </c:pt>
                <c:pt idx="110">
                  <c:v>238.26</c:v>
                </c:pt>
                <c:pt idx="111">
                  <c:v>238.26</c:v>
                </c:pt>
                <c:pt idx="112">
                  <c:v>249.26</c:v>
                </c:pt>
                <c:pt idx="113">
                  <c:v>247.94</c:v>
                </c:pt>
                <c:pt idx="114">
                  <c:v>243.54</c:v>
                </c:pt>
                <c:pt idx="115">
                  <c:v>249.7</c:v>
                </c:pt>
                <c:pt idx="116">
                  <c:v>254.32000000000065</c:v>
                </c:pt>
                <c:pt idx="117">
                  <c:v>254.32000000000065</c:v>
                </c:pt>
                <c:pt idx="118">
                  <c:v>254.32000000000065</c:v>
                </c:pt>
                <c:pt idx="119">
                  <c:v>260.04000000000002</c:v>
                </c:pt>
                <c:pt idx="120">
                  <c:v>262.89999999999969</c:v>
                </c:pt>
                <c:pt idx="121">
                  <c:v>264.66000000000008</c:v>
                </c:pt>
                <c:pt idx="122">
                  <c:v>257.18</c:v>
                </c:pt>
                <c:pt idx="123">
                  <c:v>244.2</c:v>
                </c:pt>
                <c:pt idx="124">
                  <c:v>244.2</c:v>
                </c:pt>
                <c:pt idx="125">
                  <c:v>244.2</c:v>
                </c:pt>
                <c:pt idx="126">
                  <c:v>258.06</c:v>
                </c:pt>
                <c:pt idx="127">
                  <c:v>265.97999999999894</c:v>
                </c:pt>
                <c:pt idx="128">
                  <c:v>268.18</c:v>
                </c:pt>
                <c:pt idx="129">
                  <c:v>271.26</c:v>
                </c:pt>
                <c:pt idx="130">
                  <c:v>267.52</c:v>
                </c:pt>
                <c:pt idx="131">
                  <c:v>267.52</c:v>
                </c:pt>
                <c:pt idx="132">
                  <c:v>267.52</c:v>
                </c:pt>
                <c:pt idx="133">
                  <c:v>269.06</c:v>
                </c:pt>
                <c:pt idx="134">
                  <c:v>264.66000000000008</c:v>
                </c:pt>
                <c:pt idx="135">
                  <c:v>272.14000000000038</c:v>
                </c:pt>
                <c:pt idx="136">
                  <c:v>270.16000000000008</c:v>
                </c:pt>
                <c:pt idx="137">
                  <c:v>264.44</c:v>
                </c:pt>
                <c:pt idx="138">
                  <c:v>264.44</c:v>
                </c:pt>
                <c:pt idx="139">
                  <c:v>264.44</c:v>
                </c:pt>
                <c:pt idx="140">
                  <c:v>261.8</c:v>
                </c:pt>
                <c:pt idx="141">
                  <c:v>259.38</c:v>
                </c:pt>
                <c:pt idx="142">
                  <c:v>269.5</c:v>
                </c:pt>
                <c:pt idx="143">
                  <c:v>269.94</c:v>
                </c:pt>
                <c:pt idx="144">
                  <c:v>269.06</c:v>
                </c:pt>
                <c:pt idx="145">
                  <c:v>269.06</c:v>
                </c:pt>
                <c:pt idx="146">
                  <c:v>269.06</c:v>
                </c:pt>
                <c:pt idx="147">
                  <c:v>269.06</c:v>
                </c:pt>
                <c:pt idx="148">
                  <c:v>278.52</c:v>
                </c:pt>
                <c:pt idx="149">
                  <c:v>269.94</c:v>
                </c:pt>
                <c:pt idx="150">
                  <c:v>271.91999999999899</c:v>
                </c:pt>
                <c:pt idx="151">
                  <c:v>271.91999999999899</c:v>
                </c:pt>
                <c:pt idx="152">
                  <c:v>267.3</c:v>
                </c:pt>
                <c:pt idx="153">
                  <c:v>267.3</c:v>
                </c:pt>
                <c:pt idx="154">
                  <c:v>286</c:v>
                </c:pt>
                <c:pt idx="155">
                  <c:v>294.36</c:v>
                </c:pt>
                <c:pt idx="156">
                  <c:v>291.5</c:v>
                </c:pt>
                <c:pt idx="157">
                  <c:v>298.54000000000002</c:v>
                </c:pt>
                <c:pt idx="158">
                  <c:v>316.14000000000038</c:v>
                </c:pt>
                <c:pt idx="159">
                  <c:v>316.14000000000038</c:v>
                </c:pt>
                <c:pt idx="160">
                  <c:v>316.14000000000038</c:v>
                </c:pt>
                <c:pt idx="161">
                  <c:v>322.95999999999964</c:v>
                </c:pt>
                <c:pt idx="162">
                  <c:v>304.04000000000002</c:v>
                </c:pt>
                <c:pt idx="163">
                  <c:v>295.89999999999969</c:v>
                </c:pt>
                <c:pt idx="164">
                  <c:v>291.94</c:v>
                </c:pt>
                <c:pt idx="165">
                  <c:v>289.3</c:v>
                </c:pt>
                <c:pt idx="166">
                  <c:v>289.3</c:v>
                </c:pt>
                <c:pt idx="167">
                  <c:v>289.3</c:v>
                </c:pt>
                <c:pt idx="168">
                  <c:v>297.88</c:v>
                </c:pt>
                <c:pt idx="169">
                  <c:v>299.41999999999899</c:v>
                </c:pt>
                <c:pt idx="170">
                  <c:v>296.56</c:v>
                </c:pt>
                <c:pt idx="171">
                  <c:v>300.52</c:v>
                </c:pt>
                <c:pt idx="172">
                  <c:v>294.8</c:v>
                </c:pt>
                <c:pt idx="173">
                  <c:v>294.8</c:v>
                </c:pt>
                <c:pt idx="174">
                  <c:v>294.8</c:v>
                </c:pt>
                <c:pt idx="175">
                  <c:v>304.04000000000002</c:v>
                </c:pt>
                <c:pt idx="176">
                  <c:v>306.24</c:v>
                </c:pt>
                <c:pt idx="177">
                  <c:v>307.56</c:v>
                </c:pt>
                <c:pt idx="178">
                  <c:v>308.22000000000003</c:v>
                </c:pt>
                <c:pt idx="179">
                  <c:v>304.04000000000002</c:v>
                </c:pt>
                <c:pt idx="180">
                  <c:v>304.04000000000002</c:v>
                </c:pt>
                <c:pt idx="181">
                  <c:v>304.04000000000002</c:v>
                </c:pt>
                <c:pt idx="182">
                  <c:v>311.3</c:v>
                </c:pt>
                <c:pt idx="183">
                  <c:v>312.39999999999969</c:v>
                </c:pt>
                <c:pt idx="184">
                  <c:v>315.7</c:v>
                </c:pt>
                <c:pt idx="185">
                  <c:v>302.5</c:v>
                </c:pt>
                <c:pt idx="186">
                  <c:v>302.5</c:v>
                </c:pt>
                <c:pt idx="187">
                  <c:v>302.5</c:v>
                </c:pt>
                <c:pt idx="188">
                  <c:v>302.5</c:v>
                </c:pt>
                <c:pt idx="189">
                  <c:v>311.08</c:v>
                </c:pt>
                <c:pt idx="190">
                  <c:v>298.10000000000002</c:v>
                </c:pt>
                <c:pt idx="191">
                  <c:v>287.32</c:v>
                </c:pt>
                <c:pt idx="192">
                  <c:v>280.72000000000003</c:v>
                </c:pt>
                <c:pt idx="193">
                  <c:v>287.32</c:v>
                </c:pt>
                <c:pt idx="194">
                  <c:v>287.32</c:v>
                </c:pt>
                <c:pt idx="195">
                  <c:v>287.32</c:v>
                </c:pt>
                <c:pt idx="196">
                  <c:v>277.2</c:v>
                </c:pt>
                <c:pt idx="197">
                  <c:v>287.97999999999894</c:v>
                </c:pt>
                <c:pt idx="198">
                  <c:v>285.33999999999969</c:v>
                </c:pt>
                <c:pt idx="199">
                  <c:v>301.62</c:v>
                </c:pt>
                <c:pt idx="200">
                  <c:v>258.06</c:v>
                </c:pt>
                <c:pt idx="201">
                  <c:v>258.06</c:v>
                </c:pt>
                <c:pt idx="202">
                  <c:v>258.06</c:v>
                </c:pt>
                <c:pt idx="203">
                  <c:v>262.45999999999964</c:v>
                </c:pt>
                <c:pt idx="204">
                  <c:v>244.42000000000004</c:v>
                </c:pt>
                <c:pt idx="205">
                  <c:v>236.5</c:v>
                </c:pt>
                <c:pt idx="206">
                  <c:v>232.32000000000065</c:v>
                </c:pt>
                <c:pt idx="207">
                  <c:v>220.22</c:v>
                </c:pt>
                <c:pt idx="208">
                  <c:v>220.22</c:v>
                </c:pt>
                <c:pt idx="209">
                  <c:v>220.22</c:v>
                </c:pt>
                <c:pt idx="210">
                  <c:v>225.06</c:v>
                </c:pt>
                <c:pt idx="211">
                  <c:v>222.42000000000004</c:v>
                </c:pt>
                <c:pt idx="212">
                  <c:v>218.23999999999998</c:v>
                </c:pt>
                <c:pt idx="213">
                  <c:v>222.42000000000004</c:v>
                </c:pt>
                <c:pt idx="214">
                  <c:v>214.72</c:v>
                </c:pt>
                <c:pt idx="215">
                  <c:v>214.72</c:v>
                </c:pt>
                <c:pt idx="216">
                  <c:v>214.72</c:v>
                </c:pt>
                <c:pt idx="217">
                  <c:v>220</c:v>
                </c:pt>
                <c:pt idx="218">
                  <c:v>203.72</c:v>
                </c:pt>
                <c:pt idx="219">
                  <c:v>203.28</c:v>
                </c:pt>
                <c:pt idx="220">
                  <c:v>203.28</c:v>
                </c:pt>
                <c:pt idx="221">
                  <c:v>188.98000000000027</c:v>
                </c:pt>
                <c:pt idx="222">
                  <c:v>188.98000000000027</c:v>
                </c:pt>
                <c:pt idx="223">
                  <c:v>188.98000000000027</c:v>
                </c:pt>
                <c:pt idx="224">
                  <c:v>189.86</c:v>
                </c:pt>
                <c:pt idx="225">
                  <c:v>192.06</c:v>
                </c:pt>
                <c:pt idx="226">
                  <c:v>190.3</c:v>
                </c:pt>
                <c:pt idx="227">
                  <c:v>190.3</c:v>
                </c:pt>
                <c:pt idx="228">
                  <c:v>185.23999999999998</c:v>
                </c:pt>
                <c:pt idx="229">
                  <c:v>185.23999999999998</c:v>
                </c:pt>
                <c:pt idx="230">
                  <c:v>185.23999999999998</c:v>
                </c:pt>
                <c:pt idx="231">
                  <c:v>188.54</c:v>
                </c:pt>
                <c:pt idx="232">
                  <c:v>183.7</c:v>
                </c:pt>
                <c:pt idx="233">
                  <c:v>189.42000000000004</c:v>
                </c:pt>
                <c:pt idx="234">
                  <c:v>188.76</c:v>
                </c:pt>
                <c:pt idx="235">
                  <c:v>185.46</c:v>
                </c:pt>
                <c:pt idx="236">
                  <c:v>185.46</c:v>
                </c:pt>
                <c:pt idx="237">
                  <c:v>185.46</c:v>
                </c:pt>
                <c:pt idx="238">
                  <c:v>179.96</c:v>
                </c:pt>
                <c:pt idx="239">
                  <c:v>187.66</c:v>
                </c:pt>
                <c:pt idx="240">
                  <c:v>196.9</c:v>
                </c:pt>
                <c:pt idx="241">
                  <c:v>190.08</c:v>
                </c:pt>
                <c:pt idx="242">
                  <c:v>190.08</c:v>
                </c:pt>
                <c:pt idx="243">
                  <c:v>190.08</c:v>
                </c:pt>
                <c:pt idx="244">
                  <c:v>196.68</c:v>
                </c:pt>
                <c:pt idx="245">
                  <c:v>196.68</c:v>
                </c:pt>
                <c:pt idx="246">
                  <c:v>183.48000000000027</c:v>
                </c:pt>
                <c:pt idx="247">
                  <c:v>181.72</c:v>
                </c:pt>
                <c:pt idx="248">
                  <c:v>174.68</c:v>
                </c:pt>
                <c:pt idx="249">
                  <c:v>175.56</c:v>
                </c:pt>
                <c:pt idx="250">
                  <c:v>175.56</c:v>
                </c:pt>
                <c:pt idx="251">
                  <c:v>175.56</c:v>
                </c:pt>
                <c:pt idx="252">
                  <c:v>182.38000000000065</c:v>
                </c:pt>
                <c:pt idx="253">
                  <c:v>170.94</c:v>
                </c:pt>
                <c:pt idx="254">
                  <c:v>177.54</c:v>
                </c:pt>
                <c:pt idx="255">
                  <c:v>179.96</c:v>
                </c:pt>
                <c:pt idx="256">
                  <c:v>183.04</c:v>
                </c:pt>
                <c:pt idx="257">
                  <c:v>183.04</c:v>
                </c:pt>
                <c:pt idx="258">
                  <c:v>183.04</c:v>
                </c:pt>
                <c:pt idx="259">
                  <c:v>184.58</c:v>
                </c:pt>
                <c:pt idx="260">
                  <c:v>176.88000000000065</c:v>
                </c:pt>
                <c:pt idx="261">
                  <c:v>177.98000000000027</c:v>
                </c:pt>
                <c:pt idx="262">
                  <c:v>184.8</c:v>
                </c:pt>
                <c:pt idx="263">
                  <c:v>177.32000000000065</c:v>
                </c:pt>
                <c:pt idx="264">
                  <c:v>177.32000000000065</c:v>
                </c:pt>
                <c:pt idx="265">
                  <c:v>177.32000000000065</c:v>
                </c:pt>
                <c:pt idx="266">
                  <c:v>174.46</c:v>
                </c:pt>
                <c:pt idx="267">
                  <c:v>176.66</c:v>
                </c:pt>
                <c:pt idx="268">
                  <c:v>185.02</c:v>
                </c:pt>
                <c:pt idx="269">
                  <c:v>174.68</c:v>
                </c:pt>
                <c:pt idx="270">
                  <c:v>168.52</c:v>
                </c:pt>
                <c:pt idx="271">
                  <c:v>168.52</c:v>
                </c:pt>
                <c:pt idx="272">
                  <c:v>168.52</c:v>
                </c:pt>
                <c:pt idx="273">
                  <c:v>165.66</c:v>
                </c:pt>
                <c:pt idx="274">
                  <c:v>168.73999999999998</c:v>
                </c:pt>
                <c:pt idx="275">
                  <c:v>174.23999999999998</c:v>
                </c:pt>
                <c:pt idx="276">
                  <c:v>177.54</c:v>
                </c:pt>
                <c:pt idx="277">
                  <c:v>163.46</c:v>
                </c:pt>
                <c:pt idx="278">
                  <c:v>163.46</c:v>
                </c:pt>
                <c:pt idx="279">
                  <c:v>163.46</c:v>
                </c:pt>
                <c:pt idx="280">
                  <c:v>160.16</c:v>
                </c:pt>
                <c:pt idx="281">
                  <c:v>158.62</c:v>
                </c:pt>
                <c:pt idx="282">
                  <c:v>153.12</c:v>
                </c:pt>
                <c:pt idx="283">
                  <c:v>157.08000000000001</c:v>
                </c:pt>
                <c:pt idx="284">
                  <c:v>150.04</c:v>
                </c:pt>
                <c:pt idx="285">
                  <c:v>150.04</c:v>
                </c:pt>
                <c:pt idx="286">
                  <c:v>150.04</c:v>
                </c:pt>
                <c:pt idx="287">
                  <c:v>155.97999999999999</c:v>
                </c:pt>
                <c:pt idx="288">
                  <c:v>158.62</c:v>
                </c:pt>
                <c:pt idx="289">
                  <c:v>157.52000000000001</c:v>
                </c:pt>
                <c:pt idx="290">
                  <c:v>157.30000000000001</c:v>
                </c:pt>
                <c:pt idx="291">
                  <c:v>158.62</c:v>
                </c:pt>
                <c:pt idx="292">
                  <c:v>158.62</c:v>
                </c:pt>
                <c:pt idx="293">
                  <c:v>158.62</c:v>
                </c:pt>
                <c:pt idx="294">
                  <c:v>170.28</c:v>
                </c:pt>
                <c:pt idx="295">
                  <c:v>169.18</c:v>
                </c:pt>
                <c:pt idx="296">
                  <c:v>175.34</c:v>
                </c:pt>
                <c:pt idx="297">
                  <c:v>164.12</c:v>
                </c:pt>
                <c:pt idx="298">
                  <c:v>149.6</c:v>
                </c:pt>
                <c:pt idx="299">
                  <c:v>149.6</c:v>
                </c:pt>
                <c:pt idx="300">
                  <c:v>149.6</c:v>
                </c:pt>
                <c:pt idx="301">
                  <c:v>157.08000000000001</c:v>
                </c:pt>
                <c:pt idx="302">
                  <c:v>168.96</c:v>
                </c:pt>
                <c:pt idx="303">
                  <c:v>174.02</c:v>
                </c:pt>
                <c:pt idx="304">
                  <c:v>161.47999999999999</c:v>
                </c:pt>
                <c:pt idx="305">
                  <c:v>149.82000000000065</c:v>
                </c:pt>
                <c:pt idx="306">
                  <c:v>149.82000000000065</c:v>
                </c:pt>
                <c:pt idx="307">
                  <c:v>149.82000000000065</c:v>
                </c:pt>
                <c:pt idx="308">
                  <c:v>150.69999999999999</c:v>
                </c:pt>
                <c:pt idx="309">
                  <c:v>159.06</c:v>
                </c:pt>
                <c:pt idx="310">
                  <c:v>162.80000000000001</c:v>
                </c:pt>
                <c:pt idx="311">
                  <c:v>164.56</c:v>
                </c:pt>
                <c:pt idx="312">
                  <c:v>154.22</c:v>
                </c:pt>
                <c:pt idx="313">
                  <c:v>154.22</c:v>
                </c:pt>
                <c:pt idx="314">
                  <c:v>154.22</c:v>
                </c:pt>
                <c:pt idx="315">
                  <c:v>173.58</c:v>
                </c:pt>
                <c:pt idx="316">
                  <c:v>167.86</c:v>
                </c:pt>
                <c:pt idx="317">
                  <c:v>159.28</c:v>
                </c:pt>
                <c:pt idx="318">
                  <c:v>146.96</c:v>
                </c:pt>
                <c:pt idx="319">
                  <c:v>149.38000000000065</c:v>
                </c:pt>
                <c:pt idx="320">
                  <c:v>149.38000000000065</c:v>
                </c:pt>
                <c:pt idx="321">
                  <c:v>149.38000000000065</c:v>
                </c:pt>
                <c:pt idx="322">
                  <c:v>172.7</c:v>
                </c:pt>
                <c:pt idx="323">
                  <c:v>184.58</c:v>
                </c:pt>
                <c:pt idx="324">
                  <c:v>182.16</c:v>
                </c:pt>
                <c:pt idx="325">
                  <c:v>190.96</c:v>
                </c:pt>
                <c:pt idx="326">
                  <c:v>181.06</c:v>
                </c:pt>
                <c:pt idx="327">
                  <c:v>181.06</c:v>
                </c:pt>
                <c:pt idx="328">
                  <c:v>181.06</c:v>
                </c:pt>
                <c:pt idx="329">
                  <c:v>177.54</c:v>
                </c:pt>
                <c:pt idx="330">
                  <c:v>166.54</c:v>
                </c:pt>
                <c:pt idx="331">
                  <c:v>166.54</c:v>
                </c:pt>
                <c:pt idx="332">
                  <c:v>166.54</c:v>
                </c:pt>
                <c:pt idx="333">
                  <c:v>166.54</c:v>
                </c:pt>
                <c:pt idx="334">
                  <c:v>166.54</c:v>
                </c:pt>
                <c:pt idx="335">
                  <c:v>170.72</c:v>
                </c:pt>
                <c:pt idx="336">
                  <c:v>168.3</c:v>
                </c:pt>
                <c:pt idx="337">
                  <c:v>167.42000000000004</c:v>
                </c:pt>
                <c:pt idx="338">
                  <c:v>161.91999999999999</c:v>
                </c:pt>
                <c:pt idx="339">
                  <c:v>180.4</c:v>
                </c:pt>
                <c:pt idx="340">
                  <c:v>174.68</c:v>
                </c:pt>
                <c:pt idx="341">
                  <c:v>174.68</c:v>
                </c:pt>
                <c:pt idx="342">
                  <c:v>174.68</c:v>
                </c:pt>
                <c:pt idx="343">
                  <c:v>154.66</c:v>
                </c:pt>
                <c:pt idx="344">
                  <c:v>144.54</c:v>
                </c:pt>
                <c:pt idx="345">
                  <c:v>158.18</c:v>
                </c:pt>
                <c:pt idx="346">
                  <c:v>165.22</c:v>
                </c:pt>
                <c:pt idx="347">
                  <c:v>151.36000000000001</c:v>
                </c:pt>
                <c:pt idx="348">
                  <c:v>151.36000000000001</c:v>
                </c:pt>
                <c:pt idx="349">
                  <c:v>151.36000000000001</c:v>
                </c:pt>
                <c:pt idx="350">
                  <c:v>148.06</c:v>
                </c:pt>
                <c:pt idx="351">
                  <c:v>148.72</c:v>
                </c:pt>
                <c:pt idx="352">
                  <c:v>151.36000000000001</c:v>
                </c:pt>
                <c:pt idx="353">
                  <c:v>171.82000000000065</c:v>
                </c:pt>
                <c:pt idx="354">
                  <c:v>251.23999999999998</c:v>
                </c:pt>
                <c:pt idx="355">
                  <c:v>251.23999999999998</c:v>
                </c:pt>
                <c:pt idx="356">
                  <c:v>251.23999999999998</c:v>
                </c:pt>
                <c:pt idx="357">
                  <c:v>201.73999999999998</c:v>
                </c:pt>
                <c:pt idx="358">
                  <c:v>135.30000000000001</c:v>
                </c:pt>
                <c:pt idx="359">
                  <c:v>132.66</c:v>
                </c:pt>
                <c:pt idx="360">
                  <c:v>132.66</c:v>
                </c:pt>
                <c:pt idx="361">
                  <c:v>132.66</c:v>
                </c:pt>
                <c:pt idx="362">
                  <c:v>132.66</c:v>
                </c:pt>
                <c:pt idx="363">
                  <c:v>132.66</c:v>
                </c:pt>
                <c:pt idx="364">
                  <c:v>144.97999999999999</c:v>
                </c:pt>
                <c:pt idx="365">
                  <c:v>166.54</c:v>
                </c:pt>
                <c:pt idx="366">
                  <c:v>191.84</c:v>
                </c:pt>
                <c:pt idx="367">
                  <c:v>191.84</c:v>
                </c:pt>
                <c:pt idx="368">
                  <c:v>155.76</c:v>
                </c:pt>
                <c:pt idx="369">
                  <c:v>155.76</c:v>
                </c:pt>
                <c:pt idx="370">
                  <c:v>155.76</c:v>
                </c:pt>
                <c:pt idx="371">
                  <c:v>161.91999999999999</c:v>
                </c:pt>
                <c:pt idx="372">
                  <c:v>156.41999999999999</c:v>
                </c:pt>
                <c:pt idx="373">
                  <c:v>165.22</c:v>
                </c:pt>
                <c:pt idx="374">
                  <c:v>198.88000000000065</c:v>
                </c:pt>
                <c:pt idx="375">
                  <c:v>240.23999999999998</c:v>
                </c:pt>
                <c:pt idx="376">
                  <c:v>240.23999999999998</c:v>
                </c:pt>
                <c:pt idx="377">
                  <c:v>240.23999999999998</c:v>
                </c:pt>
                <c:pt idx="378">
                  <c:v>185.02</c:v>
                </c:pt>
                <c:pt idx="379">
                  <c:v>280.5</c:v>
                </c:pt>
                <c:pt idx="380">
                  <c:v>269.06</c:v>
                </c:pt>
                <c:pt idx="381">
                  <c:v>272.8</c:v>
                </c:pt>
                <c:pt idx="382">
                  <c:v>196.46</c:v>
                </c:pt>
                <c:pt idx="383">
                  <c:v>196.46</c:v>
                </c:pt>
                <c:pt idx="384">
                  <c:v>196.46</c:v>
                </c:pt>
                <c:pt idx="385">
                  <c:v>196.46</c:v>
                </c:pt>
                <c:pt idx="386">
                  <c:v>229.23999999999998</c:v>
                </c:pt>
                <c:pt idx="387">
                  <c:v>166.54</c:v>
                </c:pt>
                <c:pt idx="388">
                  <c:v>126.94000000000032</c:v>
                </c:pt>
                <c:pt idx="389">
                  <c:v>214.06</c:v>
                </c:pt>
                <c:pt idx="390">
                  <c:v>214.06</c:v>
                </c:pt>
                <c:pt idx="391">
                  <c:v>214.06</c:v>
                </c:pt>
                <c:pt idx="392">
                  <c:v>216.92000000000004</c:v>
                </c:pt>
                <c:pt idx="393">
                  <c:v>167.64</c:v>
                </c:pt>
                <c:pt idx="394">
                  <c:v>146.96</c:v>
                </c:pt>
                <c:pt idx="395">
                  <c:v>151.36000000000001</c:v>
                </c:pt>
                <c:pt idx="396">
                  <c:v>151.36000000000001</c:v>
                </c:pt>
                <c:pt idx="397">
                  <c:v>127.82</c:v>
                </c:pt>
                <c:pt idx="398">
                  <c:v>127.82</c:v>
                </c:pt>
                <c:pt idx="399">
                  <c:v>148.5</c:v>
                </c:pt>
                <c:pt idx="400">
                  <c:v>223.08</c:v>
                </c:pt>
                <c:pt idx="401">
                  <c:v>235.18</c:v>
                </c:pt>
                <c:pt idx="402">
                  <c:v>154</c:v>
                </c:pt>
                <c:pt idx="403">
                  <c:v>124.74000000000002</c:v>
                </c:pt>
                <c:pt idx="404">
                  <c:v>124.74000000000002</c:v>
                </c:pt>
                <c:pt idx="405">
                  <c:v>124.74000000000002</c:v>
                </c:pt>
                <c:pt idx="406">
                  <c:v>118.14</c:v>
                </c:pt>
                <c:pt idx="407">
                  <c:v>118.36</c:v>
                </c:pt>
                <c:pt idx="408">
                  <c:v>119.02</c:v>
                </c:pt>
                <c:pt idx="409">
                  <c:v>132.66</c:v>
                </c:pt>
                <c:pt idx="410">
                  <c:v>124.52</c:v>
                </c:pt>
                <c:pt idx="411">
                  <c:v>124.52</c:v>
                </c:pt>
                <c:pt idx="412">
                  <c:v>124.52</c:v>
                </c:pt>
                <c:pt idx="413">
                  <c:v>124.52</c:v>
                </c:pt>
                <c:pt idx="414">
                  <c:v>115.06</c:v>
                </c:pt>
                <c:pt idx="415">
                  <c:v>111.1</c:v>
                </c:pt>
                <c:pt idx="416">
                  <c:v>124.74000000000002</c:v>
                </c:pt>
                <c:pt idx="417">
                  <c:v>114.17999999999998</c:v>
                </c:pt>
                <c:pt idx="418">
                  <c:v>114.17999999999998</c:v>
                </c:pt>
                <c:pt idx="419">
                  <c:v>114.17999999999998</c:v>
                </c:pt>
                <c:pt idx="420">
                  <c:v>125.17999999999998</c:v>
                </c:pt>
                <c:pt idx="421">
                  <c:v>115.72</c:v>
                </c:pt>
                <c:pt idx="422">
                  <c:v>105.6</c:v>
                </c:pt>
                <c:pt idx="423">
                  <c:v>102.3</c:v>
                </c:pt>
                <c:pt idx="424">
                  <c:v>102.3</c:v>
                </c:pt>
                <c:pt idx="425">
                  <c:v>114.84</c:v>
                </c:pt>
                <c:pt idx="426">
                  <c:v>114.84</c:v>
                </c:pt>
                <c:pt idx="427">
                  <c:v>213.18</c:v>
                </c:pt>
                <c:pt idx="428">
                  <c:v>194.92000000000004</c:v>
                </c:pt>
                <c:pt idx="429">
                  <c:v>112.86</c:v>
                </c:pt>
                <c:pt idx="430">
                  <c:v>102.52</c:v>
                </c:pt>
                <c:pt idx="431">
                  <c:v>95.7</c:v>
                </c:pt>
                <c:pt idx="432">
                  <c:v>95.7</c:v>
                </c:pt>
                <c:pt idx="433">
                  <c:v>95.7</c:v>
                </c:pt>
                <c:pt idx="434">
                  <c:v>95.48</c:v>
                </c:pt>
                <c:pt idx="435">
                  <c:v>95.92</c:v>
                </c:pt>
                <c:pt idx="436">
                  <c:v>100.98</c:v>
                </c:pt>
                <c:pt idx="437">
                  <c:v>98.78</c:v>
                </c:pt>
                <c:pt idx="438">
                  <c:v>94.38</c:v>
                </c:pt>
                <c:pt idx="439">
                  <c:v>94.38</c:v>
                </c:pt>
                <c:pt idx="440">
                  <c:v>94.38</c:v>
                </c:pt>
                <c:pt idx="441">
                  <c:v>92.61999999999999</c:v>
                </c:pt>
                <c:pt idx="442">
                  <c:v>91.08</c:v>
                </c:pt>
                <c:pt idx="443">
                  <c:v>91.52</c:v>
                </c:pt>
                <c:pt idx="444">
                  <c:v>91.960000000000022</c:v>
                </c:pt>
                <c:pt idx="445">
                  <c:v>97.679999999999978</c:v>
                </c:pt>
                <c:pt idx="446">
                  <c:v>97.679999999999978</c:v>
                </c:pt>
                <c:pt idx="447">
                  <c:v>97.679999999999978</c:v>
                </c:pt>
                <c:pt idx="448">
                  <c:v>97.679999999999978</c:v>
                </c:pt>
                <c:pt idx="449">
                  <c:v>97.679999999999978</c:v>
                </c:pt>
                <c:pt idx="450">
                  <c:v>103.84</c:v>
                </c:pt>
                <c:pt idx="451">
                  <c:v>100.32</c:v>
                </c:pt>
                <c:pt idx="452">
                  <c:v>90.64</c:v>
                </c:pt>
                <c:pt idx="453">
                  <c:v>90.64</c:v>
                </c:pt>
                <c:pt idx="454">
                  <c:v>90.64</c:v>
                </c:pt>
                <c:pt idx="455">
                  <c:v>90.2</c:v>
                </c:pt>
                <c:pt idx="456">
                  <c:v>92.61999999999999</c:v>
                </c:pt>
                <c:pt idx="457">
                  <c:v>92.179999999999978</c:v>
                </c:pt>
                <c:pt idx="458">
                  <c:v>95.7</c:v>
                </c:pt>
                <c:pt idx="459">
                  <c:v>93.72</c:v>
                </c:pt>
                <c:pt idx="460">
                  <c:v>93.72</c:v>
                </c:pt>
                <c:pt idx="461">
                  <c:v>93.72</c:v>
                </c:pt>
                <c:pt idx="462">
                  <c:v>103.61999999999999</c:v>
                </c:pt>
                <c:pt idx="463">
                  <c:v>96.58</c:v>
                </c:pt>
                <c:pt idx="464">
                  <c:v>92.179999999999978</c:v>
                </c:pt>
                <c:pt idx="465">
                  <c:v>91.960000000000022</c:v>
                </c:pt>
                <c:pt idx="466">
                  <c:v>91.960000000000022</c:v>
                </c:pt>
                <c:pt idx="467">
                  <c:v>91.960000000000022</c:v>
                </c:pt>
                <c:pt idx="468">
                  <c:v>91.960000000000022</c:v>
                </c:pt>
                <c:pt idx="469">
                  <c:v>92.179999999999978</c:v>
                </c:pt>
                <c:pt idx="470">
                  <c:v>92.84</c:v>
                </c:pt>
                <c:pt idx="471">
                  <c:v>90.86</c:v>
                </c:pt>
                <c:pt idx="472">
                  <c:v>88</c:v>
                </c:pt>
                <c:pt idx="473">
                  <c:v>85.8</c:v>
                </c:pt>
                <c:pt idx="474">
                  <c:v>85.8</c:v>
                </c:pt>
                <c:pt idx="475">
                  <c:v>85.8</c:v>
                </c:pt>
                <c:pt idx="476">
                  <c:v>87.78</c:v>
                </c:pt>
                <c:pt idx="477">
                  <c:v>84.7</c:v>
                </c:pt>
                <c:pt idx="478">
                  <c:v>85.36</c:v>
                </c:pt>
                <c:pt idx="479">
                  <c:v>84.7</c:v>
                </c:pt>
                <c:pt idx="480">
                  <c:v>82.28</c:v>
                </c:pt>
                <c:pt idx="481">
                  <c:v>82.28</c:v>
                </c:pt>
                <c:pt idx="482">
                  <c:v>82.28</c:v>
                </c:pt>
                <c:pt idx="483">
                  <c:v>84.04</c:v>
                </c:pt>
                <c:pt idx="484">
                  <c:v>82.28</c:v>
                </c:pt>
                <c:pt idx="485">
                  <c:v>84.48</c:v>
                </c:pt>
                <c:pt idx="486">
                  <c:v>78.319999999999993</c:v>
                </c:pt>
                <c:pt idx="487">
                  <c:v>78.760000000000005</c:v>
                </c:pt>
                <c:pt idx="488">
                  <c:v>78.760000000000005</c:v>
                </c:pt>
                <c:pt idx="489">
                  <c:v>78.760000000000005</c:v>
                </c:pt>
                <c:pt idx="490">
                  <c:v>84.7</c:v>
                </c:pt>
                <c:pt idx="491">
                  <c:v>89.54</c:v>
                </c:pt>
                <c:pt idx="492">
                  <c:v>90.64</c:v>
                </c:pt>
                <c:pt idx="493">
                  <c:v>95.7</c:v>
                </c:pt>
                <c:pt idx="494">
                  <c:v>100.32</c:v>
                </c:pt>
                <c:pt idx="495">
                  <c:v>100.32</c:v>
                </c:pt>
                <c:pt idx="496">
                  <c:v>100.32</c:v>
                </c:pt>
                <c:pt idx="497">
                  <c:v>103.17999999999998</c:v>
                </c:pt>
                <c:pt idx="498">
                  <c:v>105.6</c:v>
                </c:pt>
                <c:pt idx="499">
                  <c:v>104.5</c:v>
                </c:pt>
                <c:pt idx="500">
                  <c:v>98.56</c:v>
                </c:pt>
                <c:pt idx="501">
                  <c:v>96.8</c:v>
                </c:pt>
                <c:pt idx="502">
                  <c:v>96.8</c:v>
                </c:pt>
                <c:pt idx="503">
                  <c:v>96.8</c:v>
                </c:pt>
                <c:pt idx="504">
                  <c:v>98.34</c:v>
                </c:pt>
                <c:pt idx="505">
                  <c:v>96.14</c:v>
                </c:pt>
                <c:pt idx="506">
                  <c:v>92.179999999999978</c:v>
                </c:pt>
                <c:pt idx="507">
                  <c:v>90.86</c:v>
                </c:pt>
                <c:pt idx="508">
                  <c:v>80.959999999999994</c:v>
                </c:pt>
                <c:pt idx="509">
                  <c:v>80.959999999999994</c:v>
                </c:pt>
                <c:pt idx="510">
                  <c:v>80.959999999999994</c:v>
                </c:pt>
                <c:pt idx="511">
                  <c:v>80.959999999999994</c:v>
                </c:pt>
                <c:pt idx="512">
                  <c:v>82.72</c:v>
                </c:pt>
                <c:pt idx="513">
                  <c:v>86.240000000000023</c:v>
                </c:pt>
                <c:pt idx="514">
                  <c:v>84.92</c:v>
                </c:pt>
                <c:pt idx="515">
                  <c:v>84.92</c:v>
                </c:pt>
                <c:pt idx="516">
                  <c:v>84.92</c:v>
                </c:pt>
                <c:pt idx="517">
                  <c:v>93.940000000000026</c:v>
                </c:pt>
                <c:pt idx="518">
                  <c:v>92.4</c:v>
                </c:pt>
                <c:pt idx="519">
                  <c:v>96.14</c:v>
                </c:pt>
                <c:pt idx="520">
                  <c:v>90.64</c:v>
                </c:pt>
                <c:pt idx="521">
                  <c:v>85.8</c:v>
                </c:pt>
                <c:pt idx="522">
                  <c:v>82.940000000000026</c:v>
                </c:pt>
                <c:pt idx="523">
                  <c:v>82.940000000000026</c:v>
                </c:pt>
                <c:pt idx="524">
                  <c:v>82.940000000000026</c:v>
                </c:pt>
                <c:pt idx="525">
                  <c:v>85.14</c:v>
                </c:pt>
                <c:pt idx="526">
                  <c:v>84.48</c:v>
                </c:pt>
                <c:pt idx="527">
                  <c:v>85.36</c:v>
                </c:pt>
                <c:pt idx="528">
                  <c:v>83.82</c:v>
                </c:pt>
                <c:pt idx="529">
                  <c:v>84.92</c:v>
                </c:pt>
                <c:pt idx="530">
                  <c:v>84.92</c:v>
                </c:pt>
                <c:pt idx="531">
                  <c:v>84.92</c:v>
                </c:pt>
                <c:pt idx="532">
                  <c:v>91.3</c:v>
                </c:pt>
                <c:pt idx="533">
                  <c:v>99.22</c:v>
                </c:pt>
                <c:pt idx="534">
                  <c:v>95.92</c:v>
                </c:pt>
                <c:pt idx="535">
                  <c:v>99.440000000000026</c:v>
                </c:pt>
                <c:pt idx="536">
                  <c:v>95.48</c:v>
                </c:pt>
                <c:pt idx="537">
                  <c:v>95.48</c:v>
                </c:pt>
                <c:pt idx="538">
                  <c:v>95.48</c:v>
                </c:pt>
                <c:pt idx="539">
                  <c:v>95.92</c:v>
                </c:pt>
                <c:pt idx="540">
                  <c:v>95.26</c:v>
                </c:pt>
                <c:pt idx="541">
                  <c:v>93.940000000000026</c:v>
                </c:pt>
                <c:pt idx="542">
                  <c:v>93.940000000000026</c:v>
                </c:pt>
                <c:pt idx="543">
                  <c:v>89.98</c:v>
                </c:pt>
                <c:pt idx="544">
                  <c:v>89.98</c:v>
                </c:pt>
                <c:pt idx="545">
                  <c:v>89.98</c:v>
                </c:pt>
                <c:pt idx="546">
                  <c:v>90.42</c:v>
                </c:pt>
                <c:pt idx="547">
                  <c:v>87.56</c:v>
                </c:pt>
                <c:pt idx="548">
                  <c:v>85.58</c:v>
                </c:pt>
                <c:pt idx="549">
                  <c:v>79.86</c:v>
                </c:pt>
                <c:pt idx="550">
                  <c:v>79.86</c:v>
                </c:pt>
                <c:pt idx="551">
                  <c:v>79.86</c:v>
                </c:pt>
                <c:pt idx="552">
                  <c:v>79.86</c:v>
                </c:pt>
                <c:pt idx="553">
                  <c:v>77</c:v>
                </c:pt>
                <c:pt idx="554">
                  <c:v>79.42</c:v>
                </c:pt>
                <c:pt idx="555">
                  <c:v>77.22</c:v>
                </c:pt>
                <c:pt idx="556">
                  <c:v>80.3</c:v>
                </c:pt>
                <c:pt idx="557">
                  <c:v>76.11999999999999</c:v>
                </c:pt>
                <c:pt idx="558">
                  <c:v>76.11999999999999</c:v>
                </c:pt>
                <c:pt idx="559">
                  <c:v>76.11999999999999</c:v>
                </c:pt>
                <c:pt idx="560">
                  <c:v>76.34</c:v>
                </c:pt>
                <c:pt idx="561">
                  <c:v>78.099999999999994</c:v>
                </c:pt>
                <c:pt idx="562">
                  <c:v>81.179999999999978</c:v>
                </c:pt>
                <c:pt idx="563">
                  <c:v>78.099999999999994</c:v>
                </c:pt>
                <c:pt idx="564">
                  <c:v>80.52</c:v>
                </c:pt>
                <c:pt idx="565">
                  <c:v>80.52</c:v>
                </c:pt>
                <c:pt idx="566">
                  <c:v>80.52</c:v>
                </c:pt>
                <c:pt idx="567">
                  <c:v>84.04</c:v>
                </c:pt>
                <c:pt idx="568">
                  <c:v>84.04</c:v>
                </c:pt>
                <c:pt idx="569">
                  <c:v>84.7</c:v>
                </c:pt>
                <c:pt idx="570">
                  <c:v>87.11999999999999</c:v>
                </c:pt>
                <c:pt idx="571">
                  <c:v>81.400000000000006</c:v>
                </c:pt>
                <c:pt idx="572">
                  <c:v>81.400000000000006</c:v>
                </c:pt>
                <c:pt idx="573">
                  <c:v>81.400000000000006</c:v>
                </c:pt>
                <c:pt idx="574">
                  <c:v>84.92</c:v>
                </c:pt>
                <c:pt idx="575">
                  <c:v>86.460000000000022</c:v>
                </c:pt>
                <c:pt idx="576">
                  <c:v>84.7</c:v>
                </c:pt>
                <c:pt idx="577">
                  <c:v>80.3</c:v>
                </c:pt>
                <c:pt idx="578">
                  <c:v>78.98</c:v>
                </c:pt>
                <c:pt idx="579">
                  <c:v>78.98</c:v>
                </c:pt>
                <c:pt idx="580">
                  <c:v>78.98</c:v>
                </c:pt>
                <c:pt idx="581">
                  <c:v>82.06</c:v>
                </c:pt>
                <c:pt idx="582">
                  <c:v>85.58</c:v>
                </c:pt>
                <c:pt idx="583">
                  <c:v>87.34</c:v>
                </c:pt>
                <c:pt idx="584">
                  <c:v>90.42</c:v>
                </c:pt>
                <c:pt idx="585">
                  <c:v>86.460000000000022</c:v>
                </c:pt>
                <c:pt idx="586">
                  <c:v>86.460000000000022</c:v>
                </c:pt>
                <c:pt idx="587">
                  <c:v>86.460000000000022</c:v>
                </c:pt>
                <c:pt idx="588">
                  <c:v>88.22</c:v>
                </c:pt>
                <c:pt idx="589">
                  <c:v>85.14</c:v>
                </c:pt>
                <c:pt idx="590">
                  <c:v>79.64</c:v>
                </c:pt>
                <c:pt idx="591">
                  <c:v>79.42</c:v>
                </c:pt>
                <c:pt idx="592">
                  <c:v>77.22</c:v>
                </c:pt>
                <c:pt idx="593">
                  <c:v>77.22</c:v>
                </c:pt>
                <c:pt idx="594">
                  <c:v>77.22</c:v>
                </c:pt>
                <c:pt idx="595">
                  <c:v>81.179999999999978</c:v>
                </c:pt>
                <c:pt idx="596">
                  <c:v>81.400000000000006</c:v>
                </c:pt>
                <c:pt idx="597">
                  <c:v>76.11999999999999</c:v>
                </c:pt>
                <c:pt idx="598">
                  <c:v>76.34</c:v>
                </c:pt>
                <c:pt idx="599">
                  <c:v>67.760000000000005</c:v>
                </c:pt>
                <c:pt idx="600">
                  <c:v>67.760000000000005</c:v>
                </c:pt>
                <c:pt idx="601">
                  <c:v>67.760000000000005</c:v>
                </c:pt>
                <c:pt idx="602">
                  <c:v>69.3</c:v>
                </c:pt>
                <c:pt idx="603">
                  <c:v>73.260000000000005</c:v>
                </c:pt>
                <c:pt idx="604">
                  <c:v>67.98</c:v>
                </c:pt>
                <c:pt idx="605">
                  <c:v>65.78</c:v>
                </c:pt>
                <c:pt idx="606">
                  <c:v>58.74</c:v>
                </c:pt>
                <c:pt idx="607">
                  <c:v>58.74</c:v>
                </c:pt>
                <c:pt idx="608">
                  <c:v>58.74</c:v>
                </c:pt>
                <c:pt idx="609">
                  <c:v>58.96</c:v>
                </c:pt>
                <c:pt idx="610">
                  <c:v>56.98</c:v>
                </c:pt>
                <c:pt idx="611">
                  <c:v>55</c:v>
                </c:pt>
                <c:pt idx="612">
                  <c:v>50.82</c:v>
                </c:pt>
                <c:pt idx="613">
                  <c:v>46.42</c:v>
                </c:pt>
                <c:pt idx="614">
                  <c:v>46.42</c:v>
                </c:pt>
                <c:pt idx="615">
                  <c:v>46.42</c:v>
                </c:pt>
                <c:pt idx="616">
                  <c:v>46.42</c:v>
                </c:pt>
                <c:pt idx="617">
                  <c:v>61.160000000000011</c:v>
                </c:pt>
                <c:pt idx="618">
                  <c:v>66.88</c:v>
                </c:pt>
                <c:pt idx="619">
                  <c:v>66</c:v>
                </c:pt>
                <c:pt idx="620">
                  <c:v>69.739999999999995</c:v>
                </c:pt>
                <c:pt idx="621">
                  <c:v>69.739999999999995</c:v>
                </c:pt>
                <c:pt idx="622">
                  <c:v>69.739999999999995</c:v>
                </c:pt>
                <c:pt idx="623">
                  <c:v>69.08</c:v>
                </c:pt>
                <c:pt idx="624">
                  <c:v>78.760000000000005</c:v>
                </c:pt>
                <c:pt idx="625">
                  <c:v>79.64</c:v>
                </c:pt>
                <c:pt idx="626">
                  <c:v>82.940000000000026</c:v>
                </c:pt>
                <c:pt idx="627">
                  <c:v>75.459999999999994</c:v>
                </c:pt>
                <c:pt idx="628">
                  <c:v>75.459999999999994</c:v>
                </c:pt>
                <c:pt idx="629">
                  <c:v>75.459999999999994</c:v>
                </c:pt>
                <c:pt idx="630">
                  <c:v>80.3</c:v>
                </c:pt>
                <c:pt idx="631">
                  <c:v>81.84</c:v>
                </c:pt>
                <c:pt idx="632">
                  <c:v>84.7</c:v>
                </c:pt>
                <c:pt idx="633">
                  <c:v>84.92</c:v>
                </c:pt>
                <c:pt idx="634">
                  <c:v>83.6</c:v>
                </c:pt>
                <c:pt idx="635">
                  <c:v>83.6</c:v>
                </c:pt>
                <c:pt idx="636">
                  <c:v>83.6</c:v>
                </c:pt>
                <c:pt idx="637">
                  <c:v>84.26</c:v>
                </c:pt>
                <c:pt idx="638">
                  <c:v>78.540000000000006</c:v>
                </c:pt>
                <c:pt idx="639">
                  <c:v>76.56</c:v>
                </c:pt>
                <c:pt idx="640">
                  <c:v>69.3</c:v>
                </c:pt>
                <c:pt idx="641">
                  <c:v>56.1</c:v>
                </c:pt>
                <c:pt idx="642">
                  <c:v>56.1</c:v>
                </c:pt>
                <c:pt idx="643">
                  <c:v>56.1</c:v>
                </c:pt>
                <c:pt idx="644">
                  <c:v>69.739999999999995</c:v>
                </c:pt>
                <c:pt idx="645">
                  <c:v>79.42</c:v>
                </c:pt>
                <c:pt idx="646">
                  <c:v>93.06</c:v>
                </c:pt>
                <c:pt idx="647">
                  <c:v>103.61999999999999</c:v>
                </c:pt>
                <c:pt idx="648">
                  <c:v>93.72</c:v>
                </c:pt>
                <c:pt idx="649">
                  <c:v>93.72</c:v>
                </c:pt>
                <c:pt idx="650">
                  <c:v>93.72</c:v>
                </c:pt>
                <c:pt idx="651">
                  <c:v>97.460000000000022</c:v>
                </c:pt>
                <c:pt idx="652">
                  <c:v>102.08</c:v>
                </c:pt>
                <c:pt idx="653">
                  <c:v>101.86</c:v>
                </c:pt>
                <c:pt idx="654">
                  <c:v>106.04</c:v>
                </c:pt>
                <c:pt idx="655">
                  <c:v>103.61999999999999</c:v>
                </c:pt>
                <c:pt idx="656">
                  <c:v>103.61999999999999</c:v>
                </c:pt>
                <c:pt idx="657">
                  <c:v>103.61999999999999</c:v>
                </c:pt>
                <c:pt idx="658">
                  <c:v>106.48</c:v>
                </c:pt>
                <c:pt idx="659">
                  <c:v>112.42</c:v>
                </c:pt>
                <c:pt idx="660">
                  <c:v>117.92</c:v>
                </c:pt>
                <c:pt idx="661">
                  <c:v>121</c:v>
                </c:pt>
                <c:pt idx="662">
                  <c:v>115.06</c:v>
                </c:pt>
                <c:pt idx="663">
                  <c:v>115.06</c:v>
                </c:pt>
                <c:pt idx="664">
                  <c:v>115.06</c:v>
                </c:pt>
                <c:pt idx="665">
                  <c:v>108.67999999999998</c:v>
                </c:pt>
                <c:pt idx="666">
                  <c:v>110</c:v>
                </c:pt>
                <c:pt idx="667">
                  <c:v>111.54</c:v>
                </c:pt>
                <c:pt idx="668">
                  <c:v>98.78</c:v>
                </c:pt>
                <c:pt idx="669">
                  <c:v>98.78</c:v>
                </c:pt>
                <c:pt idx="670">
                  <c:v>100.98</c:v>
                </c:pt>
                <c:pt idx="671">
                  <c:v>100.98</c:v>
                </c:pt>
                <c:pt idx="672">
                  <c:v>107.36</c:v>
                </c:pt>
                <c:pt idx="673">
                  <c:v>107.14</c:v>
                </c:pt>
                <c:pt idx="674">
                  <c:v>110.44000000000032</c:v>
                </c:pt>
                <c:pt idx="675">
                  <c:v>105.6</c:v>
                </c:pt>
                <c:pt idx="676">
                  <c:v>93.72</c:v>
                </c:pt>
                <c:pt idx="677">
                  <c:v>93.72</c:v>
                </c:pt>
                <c:pt idx="678">
                  <c:v>93.72</c:v>
                </c:pt>
                <c:pt idx="679">
                  <c:v>90.64</c:v>
                </c:pt>
                <c:pt idx="680">
                  <c:v>90.64</c:v>
                </c:pt>
                <c:pt idx="681">
                  <c:v>87.78</c:v>
                </c:pt>
                <c:pt idx="682">
                  <c:v>78.099999999999994</c:v>
                </c:pt>
                <c:pt idx="683">
                  <c:v>56.98</c:v>
                </c:pt>
                <c:pt idx="684">
                  <c:v>56.98</c:v>
                </c:pt>
                <c:pt idx="685">
                  <c:v>56.98</c:v>
                </c:pt>
                <c:pt idx="686">
                  <c:v>68.64</c:v>
                </c:pt>
                <c:pt idx="687">
                  <c:v>87.56</c:v>
                </c:pt>
                <c:pt idx="688">
                  <c:v>92.4</c:v>
                </c:pt>
                <c:pt idx="689">
                  <c:v>86.240000000000023</c:v>
                </c:pt>
                <c:pt idx="690">
                  <c:v>74.36</c:v>
                </c:pt>
                <c:pt idx="691">
                  <c:v>74.36</c:v>
                </c:pt>
                <c:pt idx="692">
                  <c:v>74.36</c:v>
                </c:pt>
                <c:pt idx="693">
                  <c:v>93.06</c:v>
                </c:pt>
                <c:pt idx="694">
                  <c:v>87.11999999999999</c:v>
                </c:pt>
                <c:pt idx="695">
                  <c:v>80.959999999999994</c:v>
                </c:pt>
                <c:pt idx="696">
                  <c:v>80.959999999999994</c:v>
                </c:pt>
                <c:pt idx="697">
                  <c:v>80.959999999999994</c:v>
                </c:pt>
                <c:pt idx="698">
                  <c:v>80.959999999999994</c:v>
                </c:pt>
                <c:pt idx="699">
                  <c:v>80.959999999999994</c:v>
                </c:pt>
                <c:pt idx="700">
                  <c:v>110.88</c:v>
                </c:pt>
                <c:pt idx="701">
                  <c:v>107.36</c:v>
                </c:pt>
                <c:pt idx="702">
                  <c:v>115.28</c:v>
                </c:pt>
                <c:pt idx="703">
                  <c:v>111.76</c:v>
                </c:pt>
                <c:pt idx="704">
                  <c:v>112.64</c:v>
                </c:pt>
                <c:pt idx="705">
                  <c:v>112.64</c:v>
                </c:pt>
                <c:pt idx="706">
                  <c:v>112.64</c:v>
                </c:pt>
                <c:pt idx="707">
                  <c:v>123.2</c:v>
                </c:pt>
                <c:pt idx="708">
                  <c:v>131.12</c:v>
                </c:pt>
                <c:pt idx="709">
                  <c:v>145.86000000000001</c:v>
                </c:pt>
                <c:pt idx="710">
                  <c:v>176</c:v>
                </c:pt>
                <c:pt idx="711">
                  <c:v>135.52000000000001</c:v>
                </c:pt>
                <c:pt idx="712">
                  <c:v>135.52000000000001</c:v>
                </c:pt>
                <c:pt idx="713">
                  <c:v>135.52000000000001</c:v>
                </c:pt>
                <c:pt idx="714">
                  <c:v>137.72</c:v>
                </c:pt>
                <c:pt idx="715">
                  <c:v>158.62</c:v>
                </c:pt>
                <c:pt idx="716">
                  <c:v>182.16</c:v>
                </c:pt>
                <c:pt idx="717">
                  <c:v>177.98000000000027</c:v>
                </c:pt>
                <c:pt idx="718">
                  <c:v>192.06</c:v>
                </c:pt>
                <c:pt idx="719">
                  <c:v>192.06</c:v>
                </c:pt>
                <c:pt idx="720">
                  <c:v>192.06</c:v>
                </c:pt>
                <c:pt idx="721">
                  <c:v>199.98000000000027</c:v>
                </c:pt>
                <c:pt idx="722">
                  <c:v>197.12</c:v>
                </c:pt>
                <c:pt idx="723">
                  <c:v>141.02000000000001</c:v>
                </c:pt>
                <c:pt idx="724">
                  <c:v>152.9</c:v>
                </c:pt>
                <c:pt idx="725">
                  <c:v>152.9</c:v>
                </c:pt>
                <c:pt idx="726">
                  <c:v>152.9</c:v>
                </c:pt>
                <c:pt idx="727">
                  <c:v>152.9</c:v>
                </c:pt>
                <c:pt idx="728">
                  <c:v>217.8</c:v>
                </c:pt>
                <c:pt idx="729">
                  <c:v>196.02</c:v>
                </c:pt>
                <c:pt idx="730">
                  <c:v>155.97999999999999</c:v>
                </c:pt>
                <c:pt idx="731">
                  <c:v>186.34</c:v>
                </c:pt>
                <c:pt idx="732">
                  <c:v>186.34</c:v>
                </c:pt>
                <c:pt idx="733">
                  <c:v>186.34</c:v>
                </c:pt>
                <c:pt idx="734">
                  <c:v>186.34</c:v>
                </c:pt>
                <c:pt idx="735">
                  <c:v>246.4</c:v>
                </c:pt>
                <c:pt idx="736">
                  <c:v>240.9</c:v>
                </c:pt>
                <c:pt idx="737">
                  <c:v>220.22</c:v>
                </c:pt>
                <c:pt idx="738">
                  <c:v>215.38000000000065</c:v>
                </c:pt>
                <c:pt idx="739">
                  <c:v>222.2</c:v>
                </c:pt>
                <c:pt idx="740">
                  <c:v>222.2</c:v>
                </c:pt>
                <c:pt idx="741">
                  <c:v>222.2</c:v>
                </c:pt>
                <c:pt idx="742">
                  <c:v>164.34</c:v>
                </c:pt>
                <c:pt idx="743">
                  <c:v>141.02000000000001</c:v>
                </c:pt>
                <c:pt idx="744">
                  <c:v>137.28</c:v>
                </c:pt>
                <c:pt idx="745">
                  <c:v>140.58000000000001</c:v>
                </c:pt>
                <c:pt idx="746">
                  <c:v>136.62</c:v>
                </c:pt>
                <c:pt idx="747">
                  <c:v>136.62</c:v>
                </c:pt>
                <c:pt idx="748">
                  <c:v>136.62</c:v>
                </c:pt>
                <c:pt idx="749">
                  <c:v>136.62</c:v>
                </c:pt>
                <c:pt idx="750">
                  <c:v>133.97999999999999</c:v>
                </c:pt>
                <c:pt idx="751">
                  <c:v>133.76</c:v>
                </c:pt>
                <c:pt idx="752">
                  <c:v>135.08000000000001</c:v>
                </c:pt>
                <c:pt idx="753">
                  <c:v>136.4</c:v>
                </c:pt>
                <c:pt idx="754">
                  <c:v>136.4</c:v>
                </c:pt>
                <c:pt idx="755">
                  <c:v>136.4</c:v>
                </c:pt>
                <c:pt idx="756">
                  <c:v>139.26</c:v>
                </c:pt>
                <c:pt idx="757">
                  <c:v>134.63999999999999</c:v>
                </c:pt>
                <c:pt idx="758">
                  <c:v>134.41999999999999</c:v>
                </c:pt>
                <c:pt idx="759">
                  <c:v>175.78</c:v>
                </c:pt>
                <c:pt idx="760">
                  <c:v>175.78</c:v>
                </c:pt>
                <c:pt idx="761">
                  <c:v>175.78</c:v>
                </c:pt>
                <c:pt idx="762">
                  <c:v>174.23999999999998</c:v>
                </c:pt>
                <c:pt idx="763">
                  <c:v>139.26</c:v>
                </c:pt>
                <c:pt idx="764">
                  <c:v>136.4</c:v>
                </c:pt>
                <c:pt idx="765">
                  <c:v>144.54</c:v>
                </c:pt>
                <c:pt idx="766">
                  <c:v>159.94</c:v>
                </c:pt>
                <c:pt idx="767">
                  <c:v>195.36</c:v>
                </c:pt>
                <c:pt idx="768">
                  <c:v>195.36</c:v>
                </c:pt>
                <c:pt idx="769">
                  <c:v>195.36</c:v>
                </c:pt>
                <c:pt idx="770">
                  <c:v>164.12</c:v>
                </c:pt>
                <c:pt idx="771">
                  <c:v>153.12</c:v>
                </c:pt>
                <c:pt idx="772">
                  <c:v>164.34</c:v>
                </c:pt>
                <c:pt idx="773">
                  <c:v>157.96</c:v>
                </c:pt>
                <c:pt idx="774">
                  <c:v>138.82000000000065</c:v>
                </c:pt>
                <c:pt idx="775">
                  <c:v>138.82000000000065</c:v>
                </c:pt>
                <c:pt idx="776">
                  <c:v>138.82000000000065</c:v>
                </c:pt>
                <c:pt idx="777">
                  <c:v>138.82000000000065</c:v>
                </c:pt>
                <c:pt idx="778">
                  <c:v>139.26</c:v>
                </c:pt>
                <c:pt idx="779">
                  <c:v>134.63999999999999</c:v>
                </c:pt>
                <c:pt idx="780">
                  <c:v>130.23999999999998</c:v>
                </c:pt>
                <c:pt idx="781">
                  <c:v>121.44000000000032</c:v>
                </c:pt>
                <c:pt idx="782">
                  <c:v>121.44000000000032</c:v>
                </c:pt>
                <c:pt idx="783">
                  <c:v>121.44000000000032</c:v>
                </c:pt>
                <c:pt idx="784">
                  <c:v>117.7</c:v>
                </c:pt>
                <c:pt idx="785">
                  <c:v>118.36</c:v>
                </c:pt>
                <c:pt idx="786">
                  <c:v>119.46000000000002</c:v>
                </c:pt>
                <c:pt idx="787">
                  <c:v>116.38</c:v>
                </c:pt>
                <c:pt idx="788">
                  <c:v>116.38</c:v>
                </c:pt>
                <c:pt idx="789">
                  <c:v>116.38</c:v>
                </c:pt>
                <c:pt idx="790">
                  <c:v>117.04</c:v>
                </c:pt>
                <c:pt idx="791">
                  <c:v>117.7</c:v>
                </c:pt>
                <c:pt idx="792">
                  <c:v>115.28</c:v>
                </c:pt>
                <c:pt idx="793">
                  <c:v>115.5</c:v>
                </c:pt>
                <c:pt idx="794">
                  <c:v>115.94000000000032</c:v>
                </c:pt>
                <c:pt idx="795">
                  <c:v>111.54</c:v>
                </c:pt>
                <c:pt idx="796">
                  <c:v>111.54</c:v>
                </c:pt>
                <c:pt idx="797">
                  <c:v>111.54</c:v>
                </c:pt>
                <c:pt idx="798">
                  <c:v>108.24000000000002</c:v>
                </c:pt>
                <c:pt idx="799">
                  <c:v>109.34</c:v>
                </c:pt>
                <c:pt idx="800">
                  <c:v>105.82</c:v>
                </c:pt>
                <c:pt idx="801">
                  <c:v>106.04</c:v>
                </c:pt>
                <c:pt idx="802">
                  <c:v>103.84</c:v>
                </c:pt>
                <c:pt idx="803">
                  <c:v>103.84</c:v>
                </c:pt>
                <c:pt idx="804">
                  <c:v>103.84</c:v>
                </c:pt>
                <c:pt idx="805">
                  <c:v>104.72</c:v>
                </c:pt>
                <c:pt idx="806">
                  <c:v>104.72</c:v>
                </c:pt>
                <c:pt idx="807">
                  <c:v>101.64</c:v>
                </c:pt>
                <c:pt idx="808">
                  <c:v>100.1</c:v>
                </c:pt>
                <c:pt idx="809">
                  <c:v>94.38</c:v>
                </c:pt>
                <c:pt idx="810">
                  <c:v>94.38</c:v>
                </c:pt>
                <c:pt idx="811">
                  <c:v>94.38</c:v>
                </c:pt>
                <c:pt idx="812">
                  <c:v>96.14</c:v>
                </c:pt>
                <c:pt idx="813">
                  <c:v>98.56</c:v>
                </c:pt>
                <c:pt idx="814">
                  <c:v>96.8</c:v>
                </c:pt>
                <c:pt idx="815">
                  <c:v>99.66</c:v>
                </c:pt>
                <c:pt idx="816">
                  <c:v>96.58</c:v>
                </c:pt>
                <c:pt idx="817">
                  <c:v>96.58</c:v>
                </c:pt>
                <c:pt idx="818">
                  <c:v>96.58</c:v>
                </c:pt>
                <c:pt idx="819">
                  <c:v>93.5</c:v>
                </c:pt>
                <c:pt idx="820">
                  <c:v>91.960000000000022</c:v>
                </c:pt>
                <c:pt idx="821">
                  <c:v>94.38</c:v>
                </c:pt>
                <c:pt idx="822">
                  <c:v>88.22</c:v>
                </c:pt>
                <c:pt idx="823">
                  <c:v>88.22</c:v>
                </c:pt>
                <c:pt idx="824">
                  <c:v>88.22</c:v>
                </c:pt>
                <c:pt idx="825">
                  <c:v>88.22</c:v>
                </c:pt>
                <c:pt idx="826">
                  <c:v>94.38</c:v>
                </c:pt>
                <c:pt idx="827">
                  <c:v>100.76</c:v>
                </c:pt>
                <c:pt idx="828">
                  <c:v>98.56</c:v>
                </c:pt>
                <c:pt idx="829">
                  <c:v>95.04</c:v>
                </c:pt>
                <c:pt idx="830">
                  <c:v>93.72</c:v>
                </c:pt>
                <c:pt idx="831">
                  <c:v>93.72</c:v>
                </c:pt>
                <c:pt idx="832">
                  <c:v>93.72</c:v>
                </c:pt>
                <c:pt idx="833">
                  <c:v>98.78</c:v>
                </c:pt>
                <c:pt idx="834">
                  <c:v>98.11999999999999</c:v>
                </c:pt>
                <c:pt idx="835">
                  <c:v>100.98</c:v>
                </c:pt>
                <c:pt idx="836">
                  <c:v>100.98</c:v>
                </c:pt>
                <c:pt idx="837">
                  <c:v>96.8</c:v>
                </c:pt>
                <c:pt idx="838">
                  <c:v>96.8</c:v>
                </c:pt>
                <c:pt idx="839">
                  <c:v>96.8</c:v>
                </c:pt>
                <c:pt idx="840">
                  <c:v>97.02</c:v>
                </c:pt>
                <c:pt idx="841">
                  <c:v>94.82</c:v>
                </c:pt>
                <c:pt idx="842">
                  <c:v>95.7</c:v>
                </c:pt>
                <c:pt idx="843">
                  <c:v>95.04</c:v>
                </c:pt>
                <c:pt idx="844">
                  <c:v>97.240000000000023</c:v>
                </c:pt>
                <c:pt idx="845">
                  <c:v>97.240000000000023</c:v>
                </c:pt>
                <c:pt idx="846">
                  <c:v>97.240000000000023</c:v>
                </c:pt>
                <c:pt idx="847">
                  <c:v>101.86</c:v>
                </c:pt>
                <c:pt idx="848">
                  <c:v>100.76</c:v>
                </c:pt>
                <c:pt idx="849">
                  <c:v>100.76</c:v>
                </c:pt>
                <c:pt idx="850">
                  <c:v>101.86</c:v>
                </c:pt>
                <c:pt idx="851">
                  <c:v>93.5</c:v>
                </c:pt>
                <c:pt idx="852">
                  <c:v>93.5</c:v>
                </c:pt>
                <c:pt idx="853">
                  <c:v>93.5</c:v>
                </c:pt>
                <c:pt idx="854">
                  <c:v>94.38</c:v>
                </c:pt>
                <c:pt idx="855">
                  <c:v>98.11999999999999</c:v>
                </c:pt>
                <c:pt idx="856">
                  <c:v>97.679999999999978</c:v>
                </c:pt>
                <c:pt idx="857">
                  <c:v>95.7</c:v>
                </c:pt>
                <c:pt idx="858">
                  <c:v>94.6</c:v>
                </c:pt>
                <c:pt idx="859">
                  <c:v>94.6</c:v>
                </c:pt>
                <c:pt idx="860">
                  <c:v>94.6</c:v>
                </c:pt>
                <c:pt idx="861">
                  <c:v>99.440000000000026</c:v>
                </c:pt>
                <c:pt idx="862">
                  <c:v>100.76</c:v>
                </c:pt>
                <c:pt idx="863">
                  <c:v>102.3</c:v>
                </c:pt>
                <c:pt idx="864">
                  <c:v>102.74000000000002</c:v>
                </c:pt>
                <c:pt idx="865">
                  <c:v>102.08</c:v>
                </c:pt>
                <c:pt idx="866">
                  <c:v>102.08</c:v>
                </c:pt>
                <c:pt idx="867">
                  <c:v>102.08</c:v>
                </c:pt>
                <c:pt idx="868">
                  <c:v>105.38</c:v>
                </c:pt>
                <c:pt idx="869">
                  <c:v>107.36</c:v>
                </c:pt>
                <c:pt idx="870">
                  <c:v>103.17999999999998</c:v>
                </c:pt>
                <c:pt idx="871">
                  <c:v>98.78</c:v>
                </c:pt>
                <c:pt idx="872">
                  <c:v>98.78</c:v>
                </c:pt>
                <c:pt idx="873">
                  <c:v>98.78</c:v>
                </c:pt>
                <c:pt idx="874">
                  <c:v>98.78</c:v>
                </c:pt>
                <c:pt idx="875">
                  <c:v>99.66</c:v>
                </c:pt>
                <c:pt idx="876">
                  <c:v>101.2</c:v>
                </c:pt>
                <c:pt idx="877">
                  <c:v>102.3</c:v>
                </c:pt>
                <c:pt idx="878">
                  <c:v>100.32</c:v>
                </c:pt>
                <c:pt idx="879">
                  <c:v>100.32</c:v>
                </c:pt>
                <c:pt idx="880">
                  <c:v>100.32</c:v>
                </c:pt>
                <c:pt idx="881">
                  <c:v>100.32</c:v>
                </c:pt>
                <c:pt idx="882">
                  <c:v>102.52</c:v>
                </c:pt>
                <c:pt idx="883">
                  <c:v>106.04</c:v>
                </c:pt>
                <c:pt idx="884">
                  <c:v>105.38</c:v>
                </c:pt>
                <c:pt idx="885">
                  <c:v>106.7</c:v>
                </c:pt>
                <c:pt idx="886">
                  <c:v>109.34</c:v>
                </c:pt>
                <c:pt idx="887">
                  <c:v>109.34</c:v>
                </c:pt>
                <c:pt idx="888">
                  <c:v>109.34</c:v>
                </c:pt>
                <c:pt idx="889">
                  <c:v>112.64</c:v>
                </c:pt>
                <c:pt idx="890">
                  <c:v>114.4</c:v>
                </c:pt>
                <c:pt idx="891">
                  <c:v>112.2</c:v>
                </c:pt>
                <c:pt idx="892">
                  <c:v>111.32</c:v>
                </c:pt>
                <c:pt idx="893">
                  <c:v>111.76</c:v>
                </c:pt>
                <c:pt idx="894">
                  <c:v>111.76</c:v>
                </c:pt>
                <c:pt idx="895">
                  <c:v>111.76</c:v>
                </c:pt>
                <c:pt idx="896">
                  <c:v>117.04</c:v>
                </c:pt>
                <c:pt idx="897">
                  <c:v>120.34</c:v>
                </c:pt>
                <c:pt idx="898">
                  <c:v>121.44000000000032</c:v>
                </c:pt>
                <c:pt idx="899">
                  <c:v>122.32</c:v>
                </c:pt>
                <c:pt idx="900">
                  <c:v>122.98</c:v>
                </c:pt>
                <c:pt idx="901">
                  <c:v>122.98</c:v>
                </c:pt>
                <c:pt idx="902">
                  <c:v>122.98</c:v>
                </c:pt>
                <c:pt idx="903">
                  <c:v>122.54</c:v>
                </c:pt>
                <c:pt idx="904">
                  <c:v>117.04</c:v>
                </c:pt>
                <c:pt idx="905">
                  <c:v>119.67999999999998</c:v>
                </c:pt>
                <c:pt idx="906">
                  <c:v>116.82</c:v>
                </c:pt>
                <c:pt idx="907">
                  <c:v>115.94000000000032</c:v>
                </c:pt>
                <c:pt idx="908">
                  <c:v>115.94000000000032</c:v>
                </c:pt>
                <c:pt idx="909">
                  <c:v>115.94000000000032</c:v>
                </c:pt>
                <c:pt idx="910">
                  <c:v>116.82</c:v>
                </c:pt>
                <c:pt idx="911">
                  <c:v>110.44000000000032</c:v>
                </c:pt>
                <c:pt idx="912">
                  <c:v>105.82</c:v>
                </c:pt>
                <c:pt idx="913">
                  <c:v>106.48</c:v>
                </c:pt>
                <c:pt idx="914">
                  <c:v>112.42</c:v>
                </c:pt>
                <c:pt idx="915">
                  <c:v>112.42</c:v>
                </c:pt>
                <c:pt idx="916">
                  <c:v>112.42</c:v>
                </c:pt>
                <c:pt idx="917">
                  <c:v>112.42</c:v>
                </c:pt>
                <c:pt idx="918">
                  <c:v>123.86</c:v>
                </c:pt>
                <c:pt idx="919">
                  <c:v>116.6</c:v>
                </c:pt>
                <c:pt idx="920">
                  <c:v>111.54</c:v>
                </c:pt>
                <c:pt idx="921">
                  <c:v>106.48</c:v>
                </c:pt>
                <c:pt idx="922">
                  <c:v>106.48</c:v>
                </c:pt>
                <c:pt idx="923">
                  <c:v>106.48</c:v>
                </c:pt>
                <c:pt idx="924">
                  <c:v>107.36</c:v>
                </c:pt>
                <c:pt idx="925">
                  <c:v>109.78</c:v>
                </c:pt>
                <c:pt idx="926">
                  <c:v>108.67999999999998</c:v>
                </c:pt>
                <c:pt idx="927">
                  <c:v>110</c:v>
                </c:pt>
                <c:pt idx="928">
                  <c:v>113.74000000000002</c:v>
                </c:pt>
                <c:pt idx="929">
                  <c:v>113.74000000000002</c:v>
                </c:pt>
                <c:pt idx="930">
                  <c:v>113.74000000000002</c:v>
                </c:pt>
                <c:pt idx="931">
                  <c:v>110.44000000000032</c:v>
                </c:pt>
                <c:pt idx="932">
                  <c:v>112.2</c:v>
                </c:pt>
                <c:pt idx="933">
                  <c:v>115.06</c:v>
                </c:pt>
                <c:pt idx="934">
                  <c:v>114.61999999999999</c:v>
                </c:pt>
                <c:pt idx="935">
                  <c:v>113.96000000000002</c:v>
                </c:pt>
                <c:pt idx="936">
                  <c:v>113.96000000000002</c:v>
                </c:pt>
                <c:pt idx="937">
                  <c:v>113.96000000000002</c:v>
                </c:pt>
                <c:pt idx="938">
                  <c:v>112.2</c:v>
                </c:pt>
                <c:pt idx="939">
                  <c:v>113.08</c:v>
                </c:pt>
                <c:pt idx="940">
                  <c:v>114.17999999999998</c:v>
                </c:pt>
                <c:pt idx="941">
                  <c:v>113.96000000000002</c:v>
                </c:pt>
                <c:pt idx="942">
                  <c:v>113.96000000000002</c:v>
                </c:pt>
                <c:pt idx="943">
                  <c:v>112.86</c:v>
                </c:pt>
                <c:pt idx="944">
                  <c:v>112.86</c:v>
                </c:pt>
                <c:pt idx="945">
                  <c:v>117.04</c:v>
                </c:pt>
                <c:pt idx="946">
                  <c:v>116.38</c:v>
                </c:pt>
                <c:pt idx="947">
                  <c:v>116.6</c:v>
                </c:pt>
                <c:pt idx="948">
                  <c:v>116.6</c:v>
                </c:pt>
                <c:pt idx="949">
                  <c:v>110.44000000000032</c:v>
                </c:pt>
                <c:pt idx="950">
                  <c:v>110.44000000000032</c:v>
                </c:pt>
                <c:pt idx="951">
                  <c:v>110.44000000000032</c:v>
                </c:pt>
                <c:pt idx="952">
                  <c:v>111.32</c:v>
                </c:pt>
                <c:pt idx="953">
                  <c:v>109.11999999999999</c:v>
                </c:pt>
                <c:pt idx="954">
                  <c:v>106.26</c:v>
                </c:pt>
                <c:pt idx="955">
                  <c:v>106.48</c:v>
                </c:pt>
                <c:pt idx="956">
                  <c:v>104.06</c:v>
                </c:pt>
                <c:pt idx="957">
                  <c:v>104.06</c:v>
                </c:pt>
                <c:pt idx="958">
                  <c:v>104.06</c:v>
                </c:pt>
                <c:pt idx="959">
                  <c:v>106.48</c:v>
                </c:pt>
                <c:pt idx="960">
                  <c:v>104.06</c:v>
                </c:pt>
                <c:pt idx="961">
                  <c:v>104.06</c:v>
                </c:pt>
                <c:pt idx="962">
                  <c:v>101.86</c:v>
                </c:pt>
                <c:pt idx="963">
                  <c:v>97.9</c:v>
                </c:pt>
                <c:pt idx="964">
                  <c:v>97.9</c:v>
                </c:pt>
                <c:pt idx="965">
                  <c:v>97.9</c:v>
                </c:pt>
                <c:pt idx="966">
                  <c:v>97.240000000000023</c:v>
                </c:pt>
                <c:pt idx="967">
                  <c:v>96.8</c:v>
                </c:pt>
                <c:pt idx="968">
                  <c:v>94.16</c:v>
                </c:pt>
                <c:pt idx="969">
                  <c:v>91.52</c:v>
                </c:pt>
                <c:pt idx="970">
                  <c:v>91.3</c:v>
                </c:pt>
                <c:pt idx="971">
                  <c:v>91.3</c:v>
                </c:pt>
                <c:pt idx="972">
                  <c:v>91.3</c:v>
                </c:pt>
                <c:pt idx="973">
                  <c:v>94.6</c:v>
                </c:pt>
                <c:pt idx="974">
                  <c:v>96.14</c:v>
                </c:pt>
                <c:pt idx="975">
                  <c:v>96.14</c:v>
                </c:pt>
                <c:pt idx="976">
                  <c:v>93.06</c:v>
                </c:pt>
                <c:pt idx="977">
                  <c:v>88</c:v>
                </c:pt>
                <c:pt idx="978">
                  <c:v>88</c:v>
                </c:pt>
                <c:pt idx="979">
                  <c:v>88</c:v>
                </c:pt>
                <c:pt idx="980">
                  <c:v>88</c:v>
                </c:pt>
                <c:pt idx="981">
                  <c:v>91.3</c:v>
                </c:pt>
                <c:pt idx="982">
                  <c:v>91.08</c:v>
                </c:pt>
                <c:pt idx="983">
                  <c:v>91.52</c:v>
                </c:pt>
                <c:pt idx="984">
                  <c:v>90.42</c:v>
                </c:pt>
                <c:pt idx="985">
                  <c:v>90.42</c:v>
                </c:pt>
                <c:pt idx="986">
                  <c:v>90.42</c:v>
                </c:pt>
                <c:pt idx="987">
                  <c:v>93.28</c:v>
                </c:pt>
                <c:pt idx="988">
                  <c:v>97.9</c:v>
                </c:pt>
                <c:pt idx="989">
                  <c:v>97.9</c:v>
                </c:pt>
                <c:pt idx="990">
                  <c:v>97.240000000000023</c:v>
                </c:pt>
                <c:pt idx="991">
                  <c:v>96.36</c:v>
                </c:pt>
                <c:pt idx="992">
                  <c:v>96.36</c:v>
                </c:pt>
                <c:pt idx="993">
                  <c:v>96.36</c:v>
                </c:pt>
                <c:pt idx="994">
                  <c:v>95.48</c:v>
                </c:pt>
                <c:pt idx="995">
                  <c:v>96.14</c:v>
                </c:pt>
                <c:pt idx="996">
                  <c:v>98.34</c:v>
                </c:pt>
                <c:pt idx="997">
                  <c:v>99.440000000000026</c:v>
                </c:pt>
                <c:pt idx="998">
                  <c:v>93.28</c:v>
                </c:pt>
                <c:pt idx="999">
                  <c:v>93.28</c:v>
                </c:pt>
                <c:pt idx="1000">
                  <c:v>93.28</c:v>
                </c:pt>
                <c:pt idx="1001">
                  <c:v>91.08</c:v>
                </c:pt>
                <c:pt idx="1002">
                  <c:v>91.3</c:v>
                </c:pt>
                <c:pt idx="1003">
                  <c:v>91.960000000000022</c:v>
                </c:pt>
                <c:pt idx="1004">
                  <c:v>91.08</c:v>
                </c:pt>
                <c:pt idx="1005">
                  <c:v>87.78</c:v>
                </c:pt>
                <c:pt idx="1006">
                  <c:v>87.78</c:v>
                </c:pt>
                <c:pt idx="1007">
                  <c:v>87.78</c:v>
                </c:pt>
                <c:pt idx="1008">
                  <c:v>85.14</c:v>
                </c:pt>
                <c:pt idx="1009">
                  <c:v>85.58</c:v>
                </c:pt>
                <c:pt idx="1010">
                  <c:v>86.9</c:v>
                </c:pt>
                <c:pt idx="1011">
                  <c:v>85.8</c:v>
                </c:pt>
                <c:pt idx="1012">
                  <c:v>77</c:v>
                </c:pt>
                <c:pt idx="1013">
                  <c:v>77</c:v>
                </c:pt>
                <c:pt idx="1014">
                  <c:v>77</c:v>
                </c:pt>
                <c:pt idx="1015">
                  <c:v>82.72</c:v>
                </c:pt>
                <c:pt idx="1016">
                  <c:v>83.16</c:v>
                </c:pt>
                <c:pt idx="1017">
                  <c:v>88.66</c:v>
                </c:pt>
                <c:pt idx="1018">
                  <c:v>89.32</c:v>
                </c:pt>
                <c:pt idx="1019">
                  <c:v>82.28</c:v>
                </c:pt>
                <c:pt idx="1020">
                  <c:v>82.28</c:v>
                </c:pt>
                <c:pt idx="1021">
                  <c:v>82.28</c:v>
                </c:pt>
                <c:pt idx="1022">
                  <c:v>84.7</c:v>
                </c:pt>
                <c:pt idx="1023">
                  <c:v>84.7</c:v>
                </c:pt>
                <c:pt idx="1024">
                  <c:v>86.460000000000022</c:v>
                </c:pt>
                <c:pt idx="1025">
                  <c:v>84.92</c:v>
                </c:pt>
                <c:pt idx="1026">
                  <c:v>75.239999999999995</c:v>
                </c:pt>
                <c:pt idx="1027">
                  <c:v>75.239999999999995</c:v>
                </c:pt>
                <c:pt idx="1028">
                  <c:v>75.239999999999995</c:v>
                </c:pt>
                <c:pt idx="1029">
                  <c:v>77.88</c:v>
                </c:pt>
                <c:pt idx="1030">
                  <c:v>80.959999999999994</c:v>
                </c:pt>
                <c:pt idx="1031">
                  <c:v>83.38</c:v>
                </c:pt>
                <c:pt idx="1032">
                  <c:v>82.28</c:v>
                </c:pt>
                <c:pt idx="1033">
                  <c:v>82.28</c:v>
                </c:pt>
                <c:pt idx="1034">
                  <c:v>82.28</c:v>
                </c:pt>
                <c:pt idx="1035">
                  <c:v>83.6</c:v>
                </c:pt>
                <c:pt idx="1036">
                  <c:v>89.32</c:v>
                </c:pt>
                <c:pt idx="1037">
                  <c:v>93.940000000000026</c:v>
                </c:pt>
                <c:pt idx="1038">
                  <c:v>95.04</c:v>
                </c:pt>
                <c:pt idx="1039">
                  <c:v>93.940000000000026</c:v>
                </c:pt>
                <c:pt idx="1040">
                  <c:v>91.960000000000022</c:v>
                </c:pt>
                <c:pt idx="1041">
                  <c:v>91.960000000000022</c:v>
                </c:pt>
                <c:pt idx="1042">
                  <c:v>91.960000000000022</c:v>
                </c:pt>
                <c:pt idx="1043">
                  <c:v>99</c:v>
                </c:pt>
                <c:pt idx="1044">
                  <c:v>115.28</c:v>
                </c:pt>
                <c:pt idx="1045">
                  <c:v>111.76</c:v>
                </c:pt>
                <c:pt idx="1046">
                  <c:v>95.04</c:v>
                </c:pt>
                <c:pt idx="1047">
                  <c:v>88.22</c:v>
                </c:pt>
                <c:pt idx="1048">
                  <c:v>88.22</c:v>
                </c:pt>
                <c:pt idx="1049">
                  <c:v>88.22</c:v>
                </c:pt>
                <c:pt idx="1050">
                  <c:v>89.76</c:v>
                </c:pt>
                <c:pt idx="1051">
                  <c:v>91.08</c:v>
                </c:pt>
                <c:pt idx="1052">
                  <c:v>97.240000000000023</c:v>
                </c:pt>
                <c:pt idx="1053">
                  <c:v>102.96000000000002</c:v>
                </c:pt>
                <c:pt idx="1054">
                  <c:v>97.9</c:v>
                </c:pt>
                <c:pt idx="1055">
                  <c:v>97.9</c:v>
                </c:pt>
                <c:pt idx="1056">
                  <c:v>97.9</c:v>
                </c:pt>
                <c:pt idx="1057">
                  <c:v>106.7</c:v>
                </c:pt>
                <c:pt idx="1058">
                  <c:v>115.94000000000032</c:v>
                </c:pt>
                <c:pt idx="1059">
                  <c:v>123.64</c:v>
                </c:pt>
                <c:pt idx="1060">
                  <c:v>123.64</c:v>
                </c:pt>
                <c:pt idx="1061">
                  <c:v>123.64</c:v>
                </c:pt>
                <c:pt idx="1062">
                  <c:v>123.64</c:v>
                </c:pt>
                <c:pt idx="1063">
                  <c:v>123.64</c:v>
                </c:pt>
                <c:pt idx="1064">
                  <c:v>116.38</c:v>
                </c:pt>
                <c:pt idx="1065">
                  <c:v>425.7</c:v>
                </c:pt>
                <c:pt idx="1066">
                  <c:v>440.21999999999969</c:v>
                </c:pt>
                <c:pt idx="1067">
                  <c:v>446.38</c:v>
                </c:pt>
                <c:pt idx="1068">
                  <c:v>450.56</c:v>
                </c:pt>
                <c:pt idx="1069">
                  <c:v>450.56</c:v>
                </c:pt>
                <c:pt idx="1070">
                  <c:v>450.56</c:v>
                </c:pt>
                <c:pt idx="1071">
                  <c:v>447.47999999999894</c:v>
                </c:pt>
                <c:pt idx="1072">
                  <c:v>446.82</c:v>
                </c:pt>
                <c:pt idx="1073">
                  <c:v>444.18</c:v>
                </c:pt>
                <c:pt idx="1074">
                  <c:v>446.6</c:v>
                </c:pt>
                <c:pt idx="1075">
                  <c:v>445.06</c:v>
                </c:pt>
                <c:pt idx="1076">
                  <c:v>445.06</c:v>
                </c:pt>
                <c:pt idx="1077">
                  <c:v>445.06</c:v>
                </c:pt>
                <c:pt idx="1078">
                  <c:v>446.82</c:v>
                </c:pt>
                <c:pt idx="1079">
                  <c:v>447.7</c:v>
                </c:pt>
                <c:pt idx="1080">
                  <c:v>450.56</c:v>
                </c:pt>
                <c:pt idx="1081">
                  <c:v>447.7</c:v>
                </c:pt>
                <c:pt idx="1082">
                  <c:v>447.26</c:v>
                </c:pt>
                <c:pt idx="1083">
                  <c:v>447.26</c:v>
                </c:pt>
                <c:pt idx="1084">
                  <c:v>447.26</c:v>
                </c:pt>
                <c:pt idx="1085">
                  <c:v>449.46</c:v>
                </c:pt>
                <c:pt idx="1086">
                  <c:v>454.3</c:v>
                </c:pt>
                <c:pt idx="1087">
                  <c:v>457.82</c:v>
                </c:pt>
                <c:pt idx="1088">
                  <c:v>460.46</c:v>
                </c:pt>
                <c:pt idx="1089">
                  <c:v>460.46</c:v>
                </c:pt>
                <c:pt idx="1090">
                  <c:v>460.46</c:v>
                </c:pt>
                <c:pt idx="1091">
                  <c:v>460.46</c:v>
                </c:pt>
                <c:pt idx="1092">
                  <c:v>456.94</c:v>
                </c:pt>
                <c:pt idx="1093">
                  <c:v>458.47999999999894</c:v>
                </c:pt>
                <c:pt idx="1094">
                  <c:v>457.6</c:v>
                </c:pt>
                <c:pt idx="1095">
                  <c:v>451.44</c:v>
                </c:pt>
                <c:pt idx="1096">
                  <c:v>458.7</c:v>
                </c:pt>
                <c:pt idx="1097">
                  <c:v>458.7</c:v>
                </c:pt>
                <c:pt idx="1098">
                  <c:v>458.7</c:v>
                </c:pt>
                <c:pt idx="1099">
                  <c:v>461.34000000000032</c:v>
                </c:pt>
                <c:pt idx="1100">
                  <c:v>453.86</c:v>
                </c:pt>
                <c:pt idx="1101">
                  <c:v>460.68</c:v>
                </c:pt>
                <c:pt idx="1102">
                  <c:v>457.16</c:v>
                </c:pt>
                <c:pt idx="1103">
                  <c:v>454.3</c:v>
                </c:pt>
                <c:pt idx="1104">
                  <c:v>454.3</c:v>
                </c:pt>
                <c:pt idx="1105">
                  <c:v>454.3</c:v>
                </c:pt>
                <c:pt idx="1106">
                  <c:v>468.6</c:v>
                </c:pt>
                <c:pt idx="1107">
                  <c:v>477.4</c:v>
                </c:pt>
                <c:pt idx="1108">
                  <c:v>478.06</c:v>
                </c:pt>
                <c:pt idx="1109">
                  <c:v>477.4</c:v>
                </c:pt>
                <c:pt idx="1110">
                  <c:v>483.78</c:v>
                </c:pt>
                <c:pt idx="1111">
                  <c:v>483.78</c:v>
                </c:pt>
                <c:pt idx="1112">
                  <c:v>483.78</c:v>
                </c:pt>
                <c:pt idx="1113">
                  <c:v>483.78</c:v>
                </c:pt>
                <c:pt idx="1114">
                  <c:v>483.34000000000032</c:v>
                </c:pt>
                <c:pt idx="1115">
                  <c:v>484</c:v>
                </c:pt>
                <c:pt idx="1116">
                  <c:v>478.5</c:v>
                </c:pt>
                <c:pt idx="1117">
                  <c:v>483.12</c:v>
                </c:pt>
                <c:pt idx="1118">
                  <c:v>483.12</c:v>
                </c:pt>
                <c:pt idx="1119">
                  <c:v>483.12</c:v>
                </c:pt>
                <c:pt idx="1120">
                  <c:v>477.84000000000032</c:v>
                </c:pt>
                <c:pt idx="1121">
                  <c:v>473.88</c:v>
                </c:pt>
                <c:pt idx="1122">
                  <c:v>485.76</c:v>
                </c:pt>
                <c:pt idx="1123">
                  <c:v>480.91999999999899</c:v>
                </c:pt>
                <c:pt idx="1124">
                  <c:v>487.3</c:v>
                </c:pt>
                <c:pt idx="1125">
                  <c:v>487.3</c:v>
                </c:pt>
                <c:pt idx="1126">
                  <c:v>487.3</c:v>
                </c:pt>
                <c:pt idx="1127">
                  <c:v>499.18</c:v>
                </c:pt>
                <c:pt idx="1128">
                  <c:v>501.82</c:v>
                </c:pt>
                <c:pt idx="1129">
                  <c:v>506.88</c:v>
                </c:pt>
                <c:pt idx="1130">
                  <c:v>504.46</c:v>
                </c:pt>
                <c:pt idx="1131">
                  <c:v>495.21999999999969</c:v>
                </c:pt>
                <c:pt idx="1132">
                  <c:v>495.21999999999969</c:v>
                </c:pt>
                <c:pt idx="1133">
                  <c:v>495.21999999999969</c:v>
                </c:pt>
                <c:pt idx="1134">
                  <c:v>493.46</c:v>
                </c:pt>
                <c:pt idx="1135">
                  <c:v>500.71999999999969</c:v>
                </c:pt>
                <c:pt idx="1136">
                  <c:v>507.54</c:v>
                </c:pt>
                <c:pt idx="1137">
                  <c:v>496.54</c:v>
                </c:pt>
                <c:pt idx="1138">
                  <c:v>496.54</c:v>
                </c:pt>
                <c:pt idx="1139">
                  <c:v>496.54</c:v>
                </c:pt>
                <c:pt idx="1140">
                  <c:v>496.54</c:v>
                </c:pt>
                <c:pt idx="1141">
                  <c:v>507.1</c:v>
                </c:pt>
                <c:pt idx="1142">
                  <c:v>503.14000000000038</c:v>
                </c:pt>
                <c:pt idx="1143">
                  <c:v>512.16</c:v>
                </c:pt>
                <c:pt idx="1144">
                  <c:v>504.46</c:v>
                </c:pt>
                <c:pt idx="1145">
                  <c:v>502.47999999999894</c:v>
                </c:pt>
                <c:pt idx="1146">
                  <c:v>502.47999999999894</c:v>
                </c:pt>
                <c:pt idx="1147">
                  <c:v>502.47999999999894</c:v>
                </c:pt>
                <c:pt idx="1148">
                  <c:v>502.47999999999894</c:v>
                </c:pt>
                <c:pt idx="1149">
                  <c:v>518.1</c:v>
                </c:pt>
                <c:pt idx="1150">
                  <c:v>537.67999999999995</c:v>
                </c:pt>
                <c:pt idx="1151">
                  <c:v>532.83999999999946</c:v>
                </c:pt>
                <c:pt idx="1152">
                  <c:v>542.08000000000004</c:v>
                </c:pt>
                <c:pt idx="1153">
                  <c:v>542.08000000000004</c:v>
                </c:pt>
                <c:pt idx="1154">
                  <c:v>542.08000000000004</c:v>
                </c:pt>
                <c:pt idx="1155">
                  <c:v>541.85999999999797</c:v>
                </c:pt>
                <c:pt idx="1156">
                  <c:v>557.48</c:v>
                </c:pt>
                <c:pt idx="1157">
                  <c:v>564.95999999999947</c:v>
                </c:pt>
                <c:pt idx="1158">
                  <c:v>564.29999999999995</c:v>
                </c:pt>
                <c:pt idx="1159">
                  <c:v>572.43999999999949</c:v>
                </c:pt>
                <c:pt idx="1160">
                  <c:v>572.43999999999949</c:v>
                </c:pt>
                <c:pt idx="1161">
                  <c:v>572.43999999999949</c:v>
                </c:pt>
                <c:pt idx="1162">
                  <c:v>568.26</c:v>
                </c:pt>
                <c:pt idx="1163">
                  <c:v>559.24</c:v>
                </c:pt>
                <c:pt idx="1164">
                  <c:v>568.70000000000005</c:v>
                </c:pt>
                <c:pt idx="1165">
                  <c:v>563.64</c:v>
                </c:pt>
                <c:pt idx="1166">
                  <c:v>560.78000000000054</c:v>
                </c:pt>
                <c:pt idx="1167">
                  <c:v>560.78000000000054</c:v>
                </c:pt>
                <c:pt idx="1168">
                  <c:v>560.78000000000054</c:v>
                </c:pt>
                <c:pt idx="1169">
                  <c:v>568.48</c:v>
                </c:pt>
                <c:pt idx="1170">
                  <c:v>548.9</c:v>
                </c:pt>
                <c:pt idx="1171">
                  <c:v>557.70000000000005</c:v>
                </c:pt>
                <c:pt idx="1172">
                  <c:v>569.35999999999797</c:v>
                </c:pt>
                <c:pt idx="1173">
                  <c:v>561.66</c:v>
                </c:pt>
                <c:pt idx="1174">
                  <c:v>561.66</c:v>
                </c:pt>
                <c:pt idx="1175">
                  <c:v>561.66</c:v>
                </c:pt>
                <c:pt idx="1176">
                  <c:v>567.16</c:v>
                </c:pt>
                <c:pt idx="1177">
                  <c:v>569.79999999999995</c:v>
                </c:pt>
                <c:pt idx="1178">
                  <c:v>565.4</c:v>
                </c:pt>
                <c:pt idx="1179">
                  <c:v>567.16</c:v>
                </c:pt>
                <c:pt idx="1180">
                  <c:v>566.05999999999949</c:v>
                </c:pt>
                <c:pt idx="1181">
                  <c:v>566.05999999999949</c:v>
                </c:pt>
                <c:pt idx="1182">
                  <c:v>566.05999999999949</c:v>
                </c:pt>
                <c:pt idx="1183">
                  <c:v>558.58000000000004</c:v>
                </c:pt>
                <c:pt idx="1184">
                  <c:v>562.76</c:v>
                </c:pt>
                <c:pt idx="1185">
                  <c:v>562.31999999999948</c:v>
                </c:pt>
                <c:pt idx="1186">
                  <c:v>573.98</c:v>
                </c:pt>
                <c:pt idx="1187">
                  <c:v>578.38</c:v>
                </c:pt>
                <c:pt idx="1188">
                  <c:v>578.38</c:v>
                </c:pt>
                <c:pt idx="1189">
                  <c:v>578.38</c:v>
                </c:pt>
                <c:pt idx="1190">
                  <c:v>583.22</c:v>
                </c:pt>
                <c:pt idx="1191">
                  <c:v>586.08000000000004</c:v>
                </c:pt>
                <c:pt idx="1192">
                  <c:v>587.17999999999995</c:v>
                </c:pt>
                <c:pt idx="1193">
                  <c:v>590.48</c:v>
                </c:pt>
                <c:pt idx="1194">
                  <c:v>608.95999999999947</c:v>
                </c:pt>
                <c:pt idx="1195">
                  <c:v>608.95999999999947</c:v>
                </c:pt>
                <c:pt idx="1196">
                  <c:v>608.95999999999947</c:v>
                </c:pt>
                <c:pt idx="1197">
                  <c:v>596.41999999999996</c:v>
                </c:pt>
                <c:pt idx="1198">
                  <c:v>582.12</c:v>
                </c:pt>
                <c:pt idx="1199">
                  <c:v>587.62</c:v>
                </c:pt>
                <c:pt idx="1200">
                  <c:v>585.41999999999996</c:v>
                </c:pt>
                <c:pt idx="1201">
                  <c:v>591.79999999999995</c:v>
                </c:pt>
                <c:pt idx="1202">
                  <c:v>591.79999999999995</c:v>
                </c:pt>
                <c:pt idx="1203">
                  <c:v>591.79999999999995</c:v>
                </c:pt>
                <c:pt idx="1204">
                  <c:v>584.54</c:v>
                </c:pt>
                <c:pt idx="1205">
                  <c:v>580.58000000000004</c:v>
                </c:pt>
                <c:pt idx="1206">
                  <c:v>591.79999999999995</c:v>
                </c:pt>
                <c:pt idx="1207">
                  <c:v>588.05999999999949</c:v>
                </c:pt>
                <c:pt idx="1208">
                  <c:v>588.05999999999949</c:v>
                </c:pt>
                <c:pt idx="1209">
                  <c:v>588.05999999999949</c:v>
                </c:pt>
                <c:pt idx="1210">
                  <c:v>588.05999999999949</c:v>
                </c:pt>
                <c:pt idx="1211">
                  <c:v>585.64</c:v>
                </c:pt>
                <c:pt idx="1212">
                  <c:v>591.58000000000004</c:v>
                </c:pt>
                <c:pt idx="1213">
                  <c:v>595.98</c:v>
                </c:pt>
                <c:pt idx="1214">
                  <c:v>596.20000000000005</c:v>
                </c:pt>
                <c:pt idx="1215">
                  <c:v>602.79999999999995</c:v>
                </c:pt>
                <c:pt idx="1216">
                  <c:v>602.79999999999995</c:v>
                </c:pt>
                <c:pt idx="1217">
                  <c:v>602.79999999999995</c:v>
                </c:pt>
                <c:pt idx="1218">
                  <c:v>597.74</c:v>
                </c:pt>
                <c:pt idx="1219">
                  <c:v>586.08000000000004</c:v>
                </c:pt>
                <c:pt idx="1220">
                  <c:v>578.38</c:v>
                </c:pt>
                <c:pt idx="1221">
                  <c:v>532.17999999999995</c:v>
                </c:pt>
                <c:pt idx="1222">
                  <c:v>524.04</c:v>
                </c:pt>
                <c:pt idx="1223">
                  <c:v>524.04</c:v>
                </c:pt>
                <c:pt idx="1224">
                  <c:v>524.04</c:v>
                </c:pt>
                <c:pt idx="1225">
                  <c:v>547.35999999999797</c:v>
                </c:pt>
                <c:pt idx="1226">
                  <c:v>555.5</c:v>
                </c:pt>
                <c:pt idx="1227">
                  <c:v>535.70000000000005</c:v>
                </c:pt>
                <c:pt idx="1228">
                  <c:v>539.43999999999949</c:v>
                </c:pt>
                <c:pt idx="1229">
                  <c:v>544.93999999999949</c:v>
                </c:pt>
                <c:pt idx="1230">
                  <c:v>544.93999999999949</c:v>
                </c:pt>
                <c:pt idx="1231">
                  <c:v>544.93999999999949</c:v>
                </c:pt>
                <c:pt idx="1232">
                  <c:v>532.17999999999995</c:v>
                </c:pt>
                <c:pt idx="1233">
                  <c:v>526.67999999999995</c:v>
                </c:pt>
                <c:pt idx="1234">
                  <c:v>535.70000000000005</c:v>
                </c:pt>
                <c:pt idx="1235">
                  <c:v>533.72</c:v>
                </c:pt>
                <c:pt idx="1236">
                  <c:v>537.02</c:v>
                </c:pt>
                <c:pt idx="1237">
                  <c:v>537.02</c:v>
                </c:pt>
                <c:pt idx="1238">
                  <c:v>537.02</c:v>
                </c:pt>
                <c:pt idx="1239">
                  <c:v>523.81999999999948</c:v>
                </c:pt>
                <c:pt idx="1240">
                  <c:v>535.91999999999996</c:v>
                </c:pt>
                <c:pt idx="1241">
                  <c:v>548.45999999999947</c:v>
                </c:pt>
                <c:pt idx="1242">
                  <c:v>549.55999999999949</c:v>
                </c:pt>
                <c:pt idx="1243">
                  <c:v>551.54</c:v>
                </c:pt>
                <c:pt idx="1244">
                  <c:v>551.54</c:v>
                </c:pt>
                <c:pt idx="1245">
                  <c:v>551.54</c:v>
                </c:pt>
                <c:pt idx="1246">
                  <c:v>551.54</c:v>
                </c:pt>
                <c:pt idx="1247">
                  <c:v>563.41999999999996</c:v>
                </c:pt>
                <c:pt idx="1248">
                  <c:v>552.41999999999996</c:v>
                </c:pt>
                <c:pt idx="1249">
                  <c:v>560.55999999999949</c:v>
                </c:pt>
                <c:pt idx="1250">
                  <c:v>566.05999999999949</c:v>
                </c:pt>
                <c:pt idx="1251">
                  <c:v>566.05999999999949</c:v>
                </c:pt>
                <c:pt idx="1252">
                  <c:v>566.05999999999949</c:v>
                </c:pt>
                <c:pt idx="1253">
                  <c:v>558.58000000000004</c:v>
                </c:pt>
                <c:pt idx="1254">
                  <c:v>568.91999999999996</c:v>
                </c:pt>
                <c:pt idx="1255">
                  <c:v>571.33999999999946</c:v>
                </c:pt>
                <c:pt idx="1256">
                  <c:v>578.81999999999948</c:v>
                </c:pt>
                <c:pt idx="1257">
                  <c:v>571.33999999999946</c:v>
                </c:pt>
                <c:pt idx="1258">
                  <c:v>571.33999999999946</c:v>
                </c:pt>
                <c:pt idx="1259">
                  <c:v>571.33999999999946</c:v>
                </c:pt>
                <c:pt idx="1260">
                  <c:v>572.43999999999949</c:v>
                </c:pt>
                <c:pt idx="1261">
                  <c:v>575.95999999999947</c:v>
                </c:pt>
                <c:pt idx="1262">
                  <c:v>550.88</c:v>
                </c:pt>
                <c:pt idx="1263">
                  <c:v>555.72</c:v>
                </c:pt>
                <c:pt idx="1264">
                  <c:v>551.98</c:v>
                </c:pt>
                <c:pt idx="1265">
                  <c:v>551.98</c:v>
                </c:pt>
                <c:pt idx="1266">
                  <c:v>551.98</c:v>
                </c:pt>
                <c:pt idx="1267">
                  <c:v>542.74</c:v>
                </c:pt>
                <c:pt idx="1268">
                  <c:v>535.91999999999996</c:v>
                </c:pt>
                <c:pt idx="1269">
                  <c:v>547.35999999999797</c:v>
                </c:pt>
                <c:pt idx="1270">
                  <c:v>518.98</c:v>
                </c:pt>
                <c:pt idx="1271">
                  <c:v>513.91999999999996</c:v>
                </c:pt>
                <c:pt idx="1272">
                  <c:v>513.91999999999996</c:v>
                </c:pt>
                <c:pt idx="1273">
                  <c:v>513.91999999999996</c:v>
                </c:pt>
                <c:pt idx="1274">
                  <c:v>515.02</c:v>
                </c:pt>
                <c:pt idx="1275">
                  <c:v>525.79999999999995</c:v>
                </c:pt>
                <c:pt idx="1276">
                  <c:v>542.52</c:v>
                </c:pt>
                <c:pt idx="1277">
                  <c:v>548.9</c:v>
                </c:pt>
                <c:pt idx="1278">
                  <c:v>544.5</c:v>
                </c:pt>
                <c:pt idx="1279">
                  <c:v>544.5</c:v>
                </c:pt>
                <c:pt idx="1280">
                  <c:v>544.5</c:v>
                </c:pt>
                <c:pt idx="1281">
                  <c:v>544.5</c:v>
                </c:pt>
                <c:pt idx="1282">
                  <c:v>551.1</c:v>
                </c:pt>
                <c:pt idx="1283">
                  <c:v>551.98</c:v>
                </c:pt>
                <c:pt idx="1284">
                  <c:v>577.93999999999949</c:v>
                </c:pt>
                <c:pt idx="1285">
                  <c:v>576.4</c:v>
                </c:pt>
                <c:pt idx="1286">
                  <c:v>576.4</c:v>
                </c:pt>
                <c:pt idx="1287">
                  <c:v>576.4</c:v>
                </c:pt>
                <c:pt idx="1288">
                  <c:v>575.74</c:v>
                </c:pt>
                <c:pt idx="1289">
                  <c:v>576.17999999999995</c:v>
                </c:pt>
                <c:pt idx="1290">
                  <c:v>577.72</c:v>
                </c:pt>
                <c:pt idx="1291">
                  <c:v>574.41999999999996</c:v>
                </c:pt>
                <c:pt idx="1292">
                  <c:v>578.81999999999948</c:v>
                </c:pt>
                <c:pt idx="1293">
                  <c:v>578.81999999999948</c:v>
                </c:pt>
                <c:pt idx="1294">
                  <c:v>578.81999999999948</c:v>
                </c:pt>
                <c:pt idx="1295">
                  <c:v>572.43999999999949</c:v>
                </c:pt>
                <c:pt idx="1296">
                  <c:v>575.29999999999995</c:v>
                </c:pt>
                <c:pt idx="1297">
                  <c:v>577.28000000000054</c:v>
                </c:pt>
                <c:pt idx="1298">
                  <c:v>574.64</c:v>
                </c:pt>
                <c:pt idx="1299">
                  <c:v>579.70000000000005</c:v>
                </c:pt>
                <c:pt idx="1300">
                  <c:v>579.70000000000005</c:v>
                </c:pt>
                <c:pt idx="1301">
                  <c:v>579.70000000000005</c:v>
                </c:pt>
                <c:pt idx="1302">
                  <c:v>576.17999999999995</c:v>
                </c:pt>
                <c:pt idx="1303">
                  <c:v>576.83999999999946</c:v>
                </c:pt>
                <c:pt idx="1304">
                  <c:v>570.9</c:v>
                </c:pt>
                <c:pt idx="1305">
                  <c:v>574.85999999999797</c:v>
                </c:pt>
                <c:pt idx="1306">
                  <c:v>570.24</c:v>
                </c:pt>
                <c:pt idx="1307">
                  <c:v>570.24</c:v>
                </c:pt>
                <c:pt idx="1308">
                  <c:v>570.24</c:v>
                </c:pt>
                <c:pt idx="1309">
                  <c:v>570.45999999999947</c:v>
                </c:pt>
                <c:pt idx="1310">
                  <c:v>568.91999999999996</c:v>
                </c:pt>
                <c:pt idx="1311">
                  <c:v>554.83999999999946</c:v>
                </c:pt>
                <c:pt idx="1312">
                  <c:v>530.20000000000005</c:v>
                </c:pt>
                <c:pt idx="1313">
                  <c:v>538.55999999999949</c:v>
                </c:pt>
                <c:pt idx="1314">
                  <c:v>538.55999999999949</c:v>
                </c:pt>
                <c:pt idx="1315">
                  <c:v>538.55999999999949</c:v>
                </c:pt>
                <c:pt idx="1316">
                  <c:v>513.04</c:v>
                </c:pt>
                <c:pt idx="1317">
                  <c:v>504.9</c:v>
                </c:pt>
                <c:pt idx="1318">
                  <c:v>525.58000000000004</c:v>
                </c:pt>
                <c:pt idx="1319">
                  <c:v>531.95999999999947</c:v>
                </c:pt>
                <c:pt idx="1320">
                  <c:v>532.17999999999995</c:v>
                </c:pt>
                <c:pt idx="1321">
                  <c:v>532.17999999999995</c:v>
                </c:pt>
                <c:pt idx="1322">
                  <c:v>532.17999999999995</c:v>
                </c:pt>
                <c:pt idx="1323">
                  <c:v>540.31999999999948</c:v>
                </c:pt>
                <c:pt idx="1324">
                  <c:v>537.9</c:v>
                </c:pt>
                <c:pt idx="1325">
                  <c:v>542.95999999999947</c:v>
                </c:pt>
                <c:pt idx="1326">
                  <c:v>525.58000000000004</c:v>
                </c:pt>
                <c:pt idx="1327">
                  <c:v>531.29999999999995</c:v>
                </c:pt>
                <c:pt idx="1328">
                  <c:v>531.29999999999995</c:v>
                </c:pt>
                <c:pt idx="1329">
                  <c:v>531.29999999999995</c:v>
                </c:pt>
                <c:pt idx="1330">
                  <c:v>531.74</c:v>
                </c:pt>
                <c:pt idx="1331">
                  <c:v>537.02</c:v>
                </c:pt>
                <c:pt idx="1332">
                  <c:v>540.76</c:v>
                </c:pt>
                <c:pt idx="1333">
                  <c:v>546.26</c:v>
                </c:pt>
                <c:pt idx="1334">
                  <c:v>550.88</c:v>
                </c:pt>
                <c:pt idx="1335">
                  <c:v>550.88</c:v>
                </c:pt>
                <c:pt idx="1336">
                  <c:v>550.88</c:v>
                </c:pt>
                <c:pt idx="1337">
                  <c:v>551.1</c:v>
                </c:pt>
                <c:pt idx="1338">
                  <c:v>564.74</c:v>
                </c:pt>
                <c:pt idx="1339">
                  <c:v>565.17999999999995</c:v>
                </c:pt>
                <c:pt idx="1340">
                  <c:v>558.79999999999995</c:v>
                </c:pt>
                <c:pt idx="1341">
                  <c:v>549.12</c:v>
                </c:pt>
                <c:pt idx="1342">
                  <c:v>549.12</c:v>
                </c:pt>
                <c:pt idx="1343">
                  <c:v>549.12</c:v>
                </c:pt>
                <c:pt idx="1344">
                  <c:v>549.12</c:v>
                </c:pt>
                <c:pt idx="1345">
                  <c:v>551.31999999999948</c:v>
                </c:pt>
                <c:pt idx="1346">
                  <c:v>562.31999999999948</c:v>
                </c:pt>
                <c:pt idx="1347">
                  <c:v>555.5</c:v>
                </c:pt>
                <c:pt idx="1348">
                  <c:v>543.83999999999946</c:v>
                </c:pt>
                <c:pt idx="1349">
                  <c:v>543.83999999999946</c:v>
                </c:pt>
                <c:pt idx="1350">
                  <c:v>543.83999999999946</c:v>
                </c:pt>
                <c:pt idx="1351">
                  <c:v>537.02</c:v>
                </c:pt>
                <c:pt idx="1352">
                  <c:v>533.28000000000054</c:v>
                </c:pt>
                <c:pt idx="1353">
                  <c:v>535.04</c:v>
                </c:pt>
                <c:pt idx="1354">
                  <c:v>551.54</c:v>
                </c:pt>
                <c:pt idx="1355">
                  <c:v>548.45999999999947</c:v>
                </c:pt>
                <c:pt idx="1356">
                  <c:v>548.45999999999947</c:v>
                </c:pt>
                <c:pt idx="1357">
                  <c:v>548.45999999999947</c:v>
                </c:pt>
                <c:pt idx="1358">
                  <c:v>538.78000000000054</c:v>
                </c:pt>
                <c:pt idx="1359">
                  <c:v>540.76</c:v>
                </c:pt>
                <c:pt idx="1360">
                  <c:v>536.14</c:v>
                </c:pt>
                <c:pt idx="1361">
                  <c:v>520.29999999999995</c:v>
                </c:pt>
                <c:pt idx="1362">
                  <c:v>512.16</c:v>
                </c:pt>
                <c:pt idx="1363">
                  <c:v>512.16</c:v>
                </c:pt>
                <c:pt idx="1364">
                  <c:v>512.16</c:v>
                </c:pt>
                <c:pt idx="1365">
                  <c:v>512.6</c:v>
                </c:pt>
                <c:pt idx="1366">
                  <c:v>529.76</c:v>
                </c:pt>
                <c:pt idx="1367">
                  <c:v>522.28000000000054</c:v>
                </c:pt>
                <c:pt idx="1368">
                  <c:v>522.05999999999949</c:v>
                </c:pt>
                <c:pt idx="1369">
                  <c:v>513.48</c:v>
                </c:pt>
                <c:pt idx="1370">
                  <c:v>513.48</c:v>
                </c:pt>
                <c:pt idx="1371">
                  <c:v>513.48</c:v>
                </c:pt>
                <c:pt idx="1372">
                  <c:v>509.96</c:v>
                </c:pt>
                <c:pt idx="1373">
                  <c:v>505.12</c:v>
                </c:pt>
                <c:pt idx="1374">
                  <c:v>510.62</c:v>
                </c:pt>
                <c:pt idx="1375">
                  <c:v>526.45999999999947</c:v>
                </c:pt>
                <c:pt idx="1376">
                  <c:v>524.48</c:v>
                </c:pt>
                <c:pt idx="1377">
                  <c:v>524.48</c:v>
                </c:pt>
                <c:pt idx="1378">
                  <c:v>524.48</c:v>
                </c:pt>
                <c:pt idx="1379">
                  <c:v>531.29999999999995</c:v>
                </c:pt>
                <c:pt idx="1380">
                  <c:v>530.41999999999996</c:v>
                </c:pt>
                <c:pt idx="1381">
                  <c:v>536.79999999999995</c:v>
                </c:pt>
                <c:pt idx="1382">
                  <c:v>544.5</c:v>
                </c:pt>
                <c:pt idx="1383">
                  <c:v>559.02</c:v>
                </c:pt>
                <c:pt idx="1384">
                  <c:v>559.02</c:v>
                </c:pt>
                <c:pt idx="1385">
                  <c:v>559.02</c:v>
                </c:pt>
                <c:pt idx="1386">
                  <c:v>550.43999999999949</c:v>
                </c:pt>
                <c:pt idx="1387">
                  <c:v>551.98</c:v>
                </c:pt>
                <c:pt idx="1388">
                  <c:v>544.93999999999949</c:v>
                </c:pt>
                <c:pt idx="1389">
                  <c:v>552.64</c:v>
                </c:pt>
                <c:pt idx="1390">
                  <c:v>550.66</c:v>
                </c:pt>
                <c:pt idx="1391">
                  <c:v>550.66</c:v>
                </c:pt>
                <c:pt idx="1392">
                  <c:v>550.66</c:v>
                </c:pt>
                <c:pt idx="1393">
                  <c:v>555.5</c:v>
                </c:pt>
                <c:pt idx="1394">
                  <c:v>555.28000000000054</c:v>
                </c:pt>
                <c:pt idx="1395">
                  <c:v>548.45999999999947</c:v>
                </c:pt>
                <c:pt idx="1396">
                  <c:v>564.29999999999995</c:v>
                </c:pt>
                <c:pt idx="1397">
                  <c:v>558.35999999999797</c:v>
                </c:pt>
                <c:pt idx="1398">
                  <c:v>558.35999999999797</c:v>
                </c:pt>
                <c:pt idx="1399">
                  <c:v>558.35999999999797</c:v>
                </c:pt>
                <c:pt idx="1400">
                  <c:v>557.26</c:v>
                </c:pt>
                <c:pt idx="1401">
                  <c:v>552.64</c:v>
                </c:pt>
                <c:pt idx="1402">
                  <c:v>546.04</c:v>
                </c:pt>
                <c:pt idx="1403">
                  <c:v>553.29999999999995</c:v>
                </c:pt>
                <c:pt idx="1404">
                  <c:v>560.78000000000054</c:v>
                </c:pt>
                <c:pt idx="1405">
                  <c:v>560.78000000000054</c:v>
                </c:pt>
                <c:pt idx="1406">
                  <c:v>560.78000000000054</c:v>
                </c:pt>
                <c:pt idx="1407">
                  <c:v>569.79999999999995</c:v>
                </c:pt>
                <c:pt idx="1408">
                  <c:v>568.26</c:v>
                </c:pt>
                <c:pt idx="1409">
                  <c:v>564.95999999999947</c:v>
                </c:pt>
                <c:pt idx="1410">
                  <c:v>574.20000000000005</c:v>
                </c:pt>
                <c:pt idx="1411">
                  <c:v>577.5</c:v>
                </c:pt>
                <c:pt idx="1412">
                  <c:v>577.5</c:v>
                </c:pt>
                <c:pt idx="1413">
                  <c:v>577.5</c:v>
                </c:pt>
                <c:pt idx="1414">
                  <c:v>575.08000000000004</c:v>
                </c:pt>
                <c:pt idx="1415">
                  <c:v>576.4</c:v>
                </c:pt>
                <c:pt idx="1416">
                  <c:v>568.04</c:v>
                </c:pt>
                <c:pt idx="1417">
                  <c:v>560.78000000000054</c:v>
                </c:pt>
                <c:pt idx="1418">
                  <c:v>550.88</c:v>
                </c:pt>
                <c:pt idx="1419">
                  <c:v>550.88</c:v>
                </c:pt>
                <c:pt idx="1420">
                  <c:v>550.88</c:v>
                </c:pt>
                <c:pt idx="1421">
                  <c:v>545.38</c:v>
                </c:pt>
                <c:pt idx="1422">
                  <c:v>552.20000000000005</c:v>
                </c:pt>
                <c:pt idx="1423">
                  <c:v>536.79999999999995</c:v>
                </c:pt>
                <c:pt idx="1424">
                  <c:v>536.79999999999995</c:v>
                </c:pt>
                <c:pt idx="1425">
                  <c:v>536.79999999999995</c:v>
                </c:pt>
                <c:pt idx="1426">
                  <c:v>536.79999999999995</c:v>
                </c:pt>
                <c:pt idx="1427">
                  <c:v>536.79999999999995</c:v>
                </c:pt>
                <c:pt idx="1428">
                  <c:v>540.54</c:v>
                </c:pt>
                <c:pt idx="1429">
                  <c:v>550.22</c:v>
                </c:pt>
                <c:pt idx="1430">
                  <c:v>548.24</c:v>
                </c:pt>
                <c:pt idx="1431">
                  <c:v>537.9</c:v>
                </c:pt>
                <c:pt idx="1432">
                  <c:v>542.08000000000004</c:v>
                </c:pt>
                <c:pt idx="1433">
                  <c:v>542.08000000000004</c:v>
                </c:pt>
                <c:pt idx="1434">
                  <c:v>542.08000000000004</c:v>
                </c:pt>
                <c:pt idx="1435">
                  <c:v>542.29999999999995</c:v>
                </c:pt>
                <c:pt idx="1436">
                  <c:v>548.24</c:v>
                </c:pt>
                <c:pt idx="1437">
                  <c:v>540.1</c:v>
                </c:pt>
                <c:pt idx="1438">
                  <c:v>530.64</c:v>
                </c:pt>
                <c:pt idx="1439">
                  <c:v>527.12</c:v>
                </c:pt>
                <c:pt idx="1440">
                  <c:v>527.12</c:v>
                </c:pt>
                <c:pt idx="1441">
                  <c:v>527.12</c:v>
                </c:pt>
                <c:pt idx="1442">
                  <c:v>524.26</c:v>
                </c:pt>
                <c:pt idx="1443">
                  <c:v>530.41999999999996</c:v>
                </c:pt>
                <c:pt idx="1444">
                  <c:v>513.91999999999996</c:v>
                </c:pt>
                <c:pt idx="1445">
                  <c:v>513.91999999999996</c:v>
                </c:pt>
                <c:pt idx="1446">
                  <c:v>511.28</c:v>
                </c:pt>
                <c:pt idx="1447">
                  <c:v>511.28</c:v>
                </c:pt>
                <c:pt idx="1448">
                  <c:v>511.28</c:v>
                </c:pt>
                <c:pt idx="1449">
                  <c:v>508.2</c:v>
                </c:pt>
                <c:pt idx="1450">
                  <c:v>520.74</c:v>
                </c:pt>
                <c:pt idx="1451">
                  <c:v>530.64</c:v>
                </c:pt>
                <c:pt idx="1452">
                  <c:v>530.64</c:v>
                </c:pt>
                <c:pt idx="1453">
                  <c:v>527.55999999999949</c:v>
                </c:pt>
                <c:pt idx="1454">
                  <c:v>527.55999999999949</c:v>
                </c:pt>
                <c:pt idx="1455">
                  <c:v>527.55999999999949</c:v>
                </c:pt>
                <c:pt idx="1456">
                  <c:v>527.55999999999949</c:v>
                </c:pt>
                <c:pt idx="1457">
                  <c:v>530.64</c:v>
                </c:pt>
                <c:pt idx="1458">
                  <c:v>528</c:v>
                </c:pt>
                <c:pt idx="1459">
                  <c:v>533.5</c:v>
                </c:pt>
                <c:pt idx="1460">
                  <c:v>529.76</c:v>
                </c:pt>
                <c:pt idx="1461">
                  <c:v>529.76</c:v>
                </c:pt>
                <c:pt idx="1462">
                  <c:v>529.76</c:v>
                </c:pt>
                <c:pt idx="1463">
                  <c:v>529.76</c:v>
                </c:pt>
                <c:pt idx="1464">
                  <c:v>551.76</c:v>
                </c:pt>
                <c:pt idx="1465">
                  <c:v>563.85999999999797</c:v>
                </c:pt>
                <c:pt idx="1466">
                  <c:v>551.98</c:v>
                </c:pt>
                <c:pt idx="1467">
                  <c:v>558.14</c:v>
                </c:pt>
                <c:pt idx="1468">
                  <c:v>558.14</c:v>
                </c:pt>
                <c:pt idx="1469">
                  <c:v>558.14</c:v>
                </c:pt>
                <c:pt idx="1470">
                  <c:v>558.58000000000004</c:v>
                </c:pt>
                <c:pt idx="1471">
                  <c:v>563.41999999999996</c:v>
                </c:pt>
                <c:pt idx="1472">
                  <c:v>555.72</c:v>
                </c:pt>
                <c:pt idx="1473">
                  <c:v>554.83999999999946</c:v>
                </c:pt>
                <c:pt idx="1474">
                  <c:v>549.33999999999946</c:v>
                </c:pt>
                <c:pt idx="1475">
                  <c:v>549.33999999999946</c:v>
                </c:pt>
                <c:pt idx="1476">
                  <c:v>549.33999999999946</c:v>
                </c:pt>
                <c:pt idx="1477">
                  <c:v>549.33999999999946</c:v>
                </c:pt>
                <c:pt idx="1478">
                  <c:v>551.1</c:v>
                </c:pt>
                <c:pt idx="1479">
                  <c:v>546.91999999999996</c:v>
                </c:pt>
                <c:pt idx="1480">
                  <c:v>550.88</c:v>
                </c:pt>
                <c:pt idx="1481">
                  <c:v>542.74</c:v>
                </c:pt>
                <c:pt idx="1482">
                  <c:v>542.74</c:v>
                </c:pt>
                <c:pt idx="1483">
                  <c:v>542.74</c:v>
                </c:pt>
                <c:pt idx="1484">
                  <c:v>546.26</c:v>
                </c:pt>
                <c:pt idx="1485">
                  <c:v>548.02</c:v>
                </c:pt>
                <c:pt idx="1486">
                  <c:v>546.91999999999996</c:v>
                </c:pt>
                <c:pt idx="1487">
                  <c:v>553.52</c:v>
                </c:pt>
                <c:pt idx="1488">
                  <c:v>555.93999999999949</c:v>
                </c:pt>
                <c:pt idx="1489">
                  <c:v>555.93999999999949</c:v>
                </c:pt>
                <c:pt idx="1490">
                  <c:v>555.93999999999949</c:v>
                </c:pt>
                <c:pt idx="1491">
                  <c:v>551.76</c:v>
                </c:pt>
                <c:pt idx="1492">
                  <c:v>554.4</c:v>
                </c:pt>
                <c:pt idx="1493">
                  <c:v>552.85999999999797</c:v>
                </c:pt>
                <c:pt idx="1494">
                  <c:v>552.64</c:v>
                </c:pt>
                <c:pt idx="1495">
                  <c:v>565.83999999999946</c:v>
                </c:pt>
                <c:pt idx="1496">
                  <c:v>565.83999999999946</c:v>
                </c:pt>
                <c:pt idx="1497">
                  <c:v>565.83999999999946</c:v>
                </c:pt>
                <c:pt idx="1498">
                  <c:v>575.74</c:v>
                </c:pt>
                <c:pt idx="1499">
                  <c:v>579.04</c:v>
                </c:pt>
                <c:pt idx="1500">
                  <c:v>577.72</c:v>
                </c:pt>
                <c:pt idx="1501">
                  <c:v>580.79999999999995</c:v>
                </c:pt>
                <c:pt idx="1502">
                  <c:v>575.74</c:v>
                </c:pt>
                <c:pt idx="1503">
                  <c:v>575.74</c:v>
                </c:pt>
                <c:pt idx="1504">
                  <c:v>575.74</c:v>
                </c:pt>
                <c:pt idx="1505">
                  <c:v>572.43999999999949</c:v>
                </c:pt>
                <c:pt idx="1506">
                  <c:v>574.41999999999996</c:v>
                </c:pt>
                <c:pt idx="1507">
                  <c:v>579.48</c:v>
                </c:pt>
                <c:pt idx="1508">
                  <c:v>583.22</c:v>
                </c:pt>
                <c:pt idx="1509">
                  <c:v>580.35999999999797</c:v>
                </c:pt>
                <c:pt idx="1510">
                  <c:v>580.35999999999797</c:v>
                </c:pt>
                <c:pt idx="1511">
                  <c:v>580.35999999999797</c:v>
                </c:pt>
                <c:pt idx="1512">
                  <c:v>580.35999999999797</c:v>
                </c:pt>
                <c:pt idx="1513">
                  <c:v>590.70000000000005</c:v>
                </c:pt>
                <c:pt idx="1514">
                  <c:v>597.08000000000004</c:v>
                </c:pt>
                <c:pt idx="1515">
                  <c:v>599.5</c:v>
                </c:pt>
                <c:pt idx="1516">
                  <c:v>602.79999999999995</c:v>
                </c:pt>
                <c:pt idx="1517">
                  <c:v>602.79999999999995</c:v>
                </c:pt>
                <c:pt idx="1518">
                  <c:v>602.79999999999995</c:v>
                </c:pt>
                <c:pt idx="1519">
                  <c:v>598.83999999999946</c:v>
                </c:pt>
                <c:pt idx="1520">
                  <c:v>588.05999999999949</c:v>
                </c:pt>
                <c:pt idx="1521">
                  <c:v>582.55999999999949</c:v>
                </c:pt>
                <c:pt idx="1522">
                  <c:v>596.41999999999996</c:v>
                </c:pt>
                <c:pt idx="1523">
                  <c:v>585.85999999999797</c:v>
                </c:pt>
                <c:pt idx="1524">
                  <c:v>585.85999999999797</c:v>
                </c:pt>
                <c:pt idx="1525">
                  <c:v>585.85999999999797</c:v>
                </c:pt>
                <c:pt idx="1526">
                  <c:v>589.6</c:v>
                </c:pt>
                <c:pt idx="1527">
                  <c:v>584.76</c:v>
                </c:pt>
                <c:pt idx="1528">
                  <c:v>589.6</c:v>
                </c:pt>
                <c:pt idx="1529">
                  <c:v>598.62</c:v>
                </c:pt>
                <c:pt idx="1530">
                  <c:v>598.62</c:v>
                </c:pt>
                <c:pt idx="1531">
                  <c:v>598.62</c:v>
                </c:pt>
                <c:pt idx="1532">
                  <c:v>598.62</c:v>
                </c:pt>
                <c:pt idx="1533">
                  <c:v>593.78000000000054</c:v>
                </c:pt>
                <c:pt idx="1534">
                  <c:v>600.38</c:v>
                </c:pt>
                <c:pt idx="1535">
                  <c:v>599.05999999999949</c:v>
                </c:pt>
                <c:pt idx="1536">
                  <c:v>592.24</c:v>
                </c:pt>
                <c:pt idx="1537">
                  <c:v>604.12</c:v>
                </c:pt>
                <c:pt idx="1538">
                  <c:v>604.12</c:v>
                </c:pt>
                <c:pt idx="1539">
                  <c:v>604.12</c:v>
                </c:pt>
                <c:pt idx="1540">
                  <c:v>602.14</c:v>
                </c:pt>
                <c:pt idx="1541">
                  <c:v>595.31999999999948</c:v>
                </c:pt>
                <c:pt idx="1542">
                  <c:v>591.58000000000004</c:v>
                </c:pt>
                <c:pt idx="1543">
                  <c:v>586.95999999999947</c:v>
                </c:pt>
                <c:pt idx="1544">
                  <c:v>593.78000000000054</c:v>
                </c:pt>
                <c:pt idx="1545">
                  <c:v>593.78000000000054</c:v>
                </c:pt>
                <c:pt idx="1546">
                  <c:v>593.78000000000054</c:v>
                </c:pt>
                <c:pt idx="1547">
                  <c:v>597.74</c:v>
                </c:pt>
                <c:pt idx="1548">
                  <c:v>595.76</c:v>
                </c:pt>
                <c:pt idx="1549">
                  <c:v>595.1</c:v>
                </c:pt>
                <c:pt idx="1550">
                  <c:v>585.85999999999797</c:v>
                </c:pt>
                <c:pt idx="1551">
                  <c:v>590.04</c:v>
                </c:pt>
                <c:pt idx="1552">
                  <c:v>590.04</c:v>
                </c:pt>
                <c:pt idx="1553">
                  <c:v>590.04</c:v>
                </c:pt>
                <c:pt idx="1554">
                  <c:v>601.70000000000005</c:v>
                </c:pt>
                <c:pt idx="1555">
                  <c:v>597.52</c:v>
                </c:pt>
                <c:pt idx="1556">
                  <c:v>585.41999999999996</c:v>
                </c:pt>
                <c:pt idx="1557">
                  <c:v>586.08000000000004</c:v>
                </c:pt>
                <c:pt idx="1558">
                  <c:v>586.08000000000004</c:v>
                </c:pt>
                <c:pt idx="1559">
                  <c:v>586.08000000000004</c:v>
                </c:pt>
                <c:pt idx="1560">
                  <c:v>586.08000000000004</c:v>
                </c:pt>
                <c:pt idx="1561">
                  <c:v>581.45999999999947</c:v>
                </c:pt>
                <c:pt idx="1562">
                  <c:v>573.54</c:v>
                </c:pt>
                <c:pt idx="1563">
                  <c:v>576.4</c:v>
                </c:pt>
                <c:pt idx="1564">
                  <c:v>586.29999999999995</c:v>
                </c:pt>
                <c:pt idx="1565">
                  <c:v>586.95999999999947</c:v>
                </c:pt>
                <c:pt idx="1566">
                  <c:v>586.95999999999947</c:v>
                </c:pt>
                <c:pt idx="1567">
                  <c:v>586.95999999999947</c:v>
                </c:pt>
                <c:pt idx="1568">
                  <c:v>576.4</c:v>
                </c:pt>
                <c:pt idx="1569">
                  <c:v>577.5</c:v>
                </c:pt>
                <c:pt idx="1570">
                  <c:v>575.95999999999947</c:v>
                </c:pt>
                <c:pt idx="1571">
                  <c:v>575.29999999999995</c:v>
                </c:pt>
                <c:pt idx="1572">
                  <c:v>574.85999999999797</c:v>
                </c:pt>
                <c:pt idx="1573">
                  <c:v>574.85999999999797</c:v>
                </c:pt>
                <c:pt idx="1574">
                  <c:v>574.85999999999797</c:v>
                </c:pt>
                <c:pt idx="1575">
                  <c:v>577.28000000000054</c:v>
                </c:pt>
                <c:pt idx="1576">
                  <c:v>575.52</c:v>
                </c:pt>
                <c:pt idx="1577">
                  <c:v>584.98</c:v>
                </c:pt>
                <c:pt idx="1578">
                  <c:v>589.81999999999948</c:v>
                </c:pt>
                <c:pt idx="1579">
                  <c:v>587.4</c:v>
                </c:pt>
                <c:pt idx="1580">
                  <c:v>587.4</c:v>
                </c:pt>
                <c:pt idx="1581">
                  <c:v>587.4</c:v>
                </c:pt>
                <c:pt idx="1582">
                  <c:v>587.83999999999946</c:v>
                </c:pt>
                <c:pt idx="1583">
                  <c:v>586.95999999999947</c:v>
                </c:pt>
                <c:pt idx="1584">
                  <c:v>579.70000000000005</c:v>
                </c:pt>
                <c:pt idx="1585">
                  <c:v>569.58000000000004</c:v>
                </c:pt>
                <c:pt idx="1586">
                  <c:v>555.72</c:v>
                </c:pt>
                <c:pt idx="1587">
                  <c:v>555.72</c:v>
                </c:pt>
                <c:pt idx="1588">
                  <c:v>555.72</c:v>
                </c:pt>
                <c:pt idx="1589">
                  <c:v>550.22</c:v>
                </c:pt>
                <c:pt idx="1590">
                  <c:v>550.43999999999949</c:v>
                </c:pt>
                <c:pt idx="1591">
                  <c:v>552.85999999999797</c:v>
                </c:pt>
                <c:pt idx="1592">
                  <c:v>551.1</c:v>
                </c:pt>
                <c:pt idx="1593">
                  <c:v>547.35999999999797</c:v>
                </c:pt>
                <c:pt idx="1594">
                  <c:v>547.35999999999797</c:v>
                </c:pt>
                <c:pt idx="1595">
                  <c:v>547.35999999999797</c:v>
                </c:pt>
                <c:pt idx="1596">
                  <c:v>541.85999999999797</c:v>
                </c:pt>
                <c:pt idx="1597">
                  <c:v>541.20000000000005</c:v>
                </c:pt>
                <c:pt idx="1598">
                  <c:v>534.81999999999948</c:v>
                </c:pt>
                <c:pt idx="1599">
                  <c:v>523.81999999999948</c:v>
                </c:pt>
                <c:pt idx="1600">
                  <c:v>519.20000000000005</c:v>
                </c:pt>
                <c:pt idx="1601">
                  <c:v>519.20000000000005</c:v>
                </c:pt>
                <c:pt idx="1602">
                  <c:v>519.20000000000005</c:v>
                </c:pt>
                <c:pt idx="1603">
                  <c:v>525.58000000000004</c:v>
                </c:pt>
                <c:pt idx="1604">
                  <c:v>525.79999999999995</c:v>
                </c:pt>
                <c:pt idx="1605">
                  <c:v>517.66</c:v>
                </c:pt>
                <c:pt idx="1606">
                  <c:v>520.52</c:v>
                </c:pt>
                <c:pt idx="1607">
                  <c:v>521.83999999999946</c:v>
                </c:pt>
                <c:pt idx="1608">
                  <c:v>521.83999999999946</c:v>
                </c:pt>
                <c:pt idx="1609">
                  <c:v>521.83999999999946</c:v>
                </c:pt>
                <c:pt idx="1610">
                  <c:v>521.83999999999946</c:v>
                </c:pt>
                <c:pt idx="1611">
                  <c:v>518.54</c:v>
                </c:pt>
                <c:pt idx="1612">
                  <c:v>507.54</c:v>
                </c:pt>
                <c:pt idx="1613">
                  <c:v>500.71999999999969</c:v>
                </c:pt>
                <c:pt idx="1614">
                  <c:v>486.2</c:v>
                </c:pt>
                <c:pt idx="1615">
                  <c:v>486.2</c:v>
                </c:pt>
                <c:pt idx="1616">
                  <c:v>486.2</c:v>
                </c:pt>
                <c:pt idx="1617">
                  <c:v>484.88</c:v>
                </c:pt>
                <c:pt idx="1618">
                  <c:v>487.3</c:v>
                </c:pt>
                <c:pt idx="1619">
                  <c:v>494.56</c:v>
                </c:pt>
                <c:pt idx="1620">
                  <c:v>493.9</c:v>
                </c:pt>
                <c:pt idx="1621">
                  <c:v>494.34000000000032</c:v>
                </c:pt>
                <c:pt idx="1622">
                  <c:v>494.34000000000032</c:v>
                </c:pt>
                <c:pt idx="1623">
                  <c:v>494.34000000000032</c:v>
                </c:pt>
                <c:pt idx="1624">
                  <c:v>488.84000000000032</c:v>
                </c:pt>
                <c:pt idx="1625">
                  <c:v>487.52</c:v>
                </c:pt>
                <c:pt idx="1626">
                  <c:v>487.52</c:v>
                </c:pt>
                <c:pt idx="1627">
                  <c:v>492.14000000000038</c:v>
                </c:pt>
                <c:pt idx="1628">
                  <c:v>497.2</c:v>
                </c:pt>
                <c:pt idx="1629">
                  <c:v>497.2</c:v>
                </c:pt>
                <c:pt idx="1630">
                  <c:v>497.2</c:v>
                </c:pt>
                <c:pt idx="1631">
                  <c:v>492.14000000000038</c:v>
                </c:pt>
                <c:pt idx="1632">
                  <c:v>493.02</c:v>
                </c:pt>
                <c:pt idx="1633">
                  <c:v>485.54</c:v>
                </c:pt>
                <c:pt idx="1634">
                  <c:v>474.76</c:v>
                </c:pt>
                <c:pt idx="1635">
                  <c:v>477.18</c:v>
                </c:pt>
                <c:pt idx="1636">
                  <c:v>477.18</c:v>
                </c:pt>
                <c:pt idx="1637">
                  <c:v>477.18</c:v>
                </c:pt>
                <c:pt idx="1638">
                  <c:v>478.71999999999969</c:v>
                </c:pt>
                <c:pt idx="1639">
                  <c:v>484.44</c:v>
                </c:pt>
                <c:pt idx="1640">
                  <c:v>486.86</c:v>
                </c:pt>
                <c:pt idx="1641">
                  <c:v>480.47999999999894</c:v>
                </c:pt>
                <c:pt idx="1642">
                  <c:v>506.88</c:v>
                </c:pt>
                <c:pt idx="1643">
                  <c:v>506.88</c:v>
                </c:pt>
                <c:pt idx="1644">
                  <c:v>506.88</c:v>
                </c:pt>
                <c:pt idx="1645">
                  <c:v>505.56</c:v>
                </c:pt>
                <c:pt idx="1646">
                  <c:v>519.41999999999996</c:v>
                </c:pt>
                <c:pt idx="1647">
                  <c:v>519.41999999999996</c:v>
                </c:pt>
                <c:pt idx="1648">
                  <c:v>523.6</c:v>
                </c:pt>
                <c:pt idx="1649">
                  <c:v>513.26</c:v>
                </c:pt>
                <c:pt idx="1650">
                  <c:v>513.26</c:v>
                </c:pt>
                <c:pt idx="1651">
                  <c:v>513.26</c:v>
                </c:pt>
                <c:pt idx="1652">
                  <c:v>520.29999999999995</c:v>
                </c:pt>
                <c:pt idx="1653">
                  <c:v>515.24</c:v>
                </c:pt>
                <c:pt idx="1654">
                  <c:v>521.83999999999946</c:v>
                </c:pt>
                <c:pt idx="1655">
                  <c:v>520.95999999999947</c:v>
                </c:pt>
                <c:pt idx="1656">
                  <c:v>523.16</c:v>
                </c:pt>
                <c:pt idx="1657">
                  <c:v>523.16</c:v>
                </c:pt>
                <c:pt idx="1658">
                  <c:v>523.16</c:v>
                </c:pt>
                <c:pt idx="1659">
                  <c:v>528.22</c:v>
                </c:pt>
                <c:pt idx="1660">
                  <c:v>529.76</c:v>
                </c:pt>
                <c:pt idx="1661">
                  <c:v>535.91999999999996</c:v>
                </c:pt>
                <c:pt idx="1662">
                  <c:v>548.45999999999947</c:v>
                </c:pt>
                <c:pt idx="1663">
                  <c:v>544.28000000000054</c:v>
                </c:pt>
                <c:pt idx="1664">
                  <c:v>544.28000000000054</c:v>
                </c:pt>
                <c:pt idx="1665">
                  <c:v>544.28000000000054</c:v>
                </c:pt>
                <c:pt idx="1666">
                  <c:v>523.6</c:v>
                </c:pt>
                <c:pt idx="1667">
                  <c:v>523.38</c:v>
                </c:pt>
                <c:pt idx="1668">
                  <c:v>524.70000000000005</c:v>
                </c:pt>
                <c:pt idx="1669">
                  <c:v>530.20000000000005</c:v>
                </c:pt>
                <c:pt idx="1670">
                  <c:v>534.6</c:v>
                </c:pt>
                <c:pt idx="1671">
                  <c:v>534.6</c:v>
                </c:pt>
                <c:pt idx="1672">
                  <c:v>534.6</c:v>
                </c:pt>
                <c:pt idx="1673">
                  <c:v>534.38</c:v>
                </c:pt>
                <c:pt idx="1674">
                  <c:v>529.76</c:v>
                </c:pt>
                <c:pt idx="1675">
                  <c:v>533.28000000000054</c:v>
                </c:pt>
                <c:pt idx="1676">
                  <c:v>532.83999999999946</c:v>
                </c:pt>
                <c:pt idx="1677">
                  <c:v>547.58000000000004</c:v>
                </c:pt>
                <c:pt idx="1678">
                  <c:v>547.58000000000004</c:v>
                </c:pt>
                <c:pt idx="1679">
                  <c:v>547.58000000000004</c:v>
                </c:pt>
                <c:pt idx="1680">
                  <c:v>548.9</c:v>
                </c:pt>
                <c:pt idx="1681">
                  <c:v>559.24</c:v>
                </c:pt>
                <c:pt idx="1682">
                  <c:v>563.41999999999996</c:v>
                </c:pt>
                <c:pt idx="1683">
                  <c:v>570.24</c:v>
                </c:pt>
                <c:pt idx="1684">
                  <c:v>566.5</c:v>
                </c:pt>
                <c:pt idx="1685">
                  <c:v>566.5</c:v>
                </c:pt>
                <c:pt idx="1686">
                  <c:v>566.5</c:v>
                </c:pt>
                <c:pt idx="1687">
                  <c:v>567.38</c:v>
                </c:pt>
                <c:pt idx="1688">
                  <c:v>569.58000000000004</c:v>
                </c:pt>
                <c:pt idx="1689">
                  <c:v>579.26</c:v>
                </c:pt>
                <c:pt idx="1690">
                  <c:v>586.08000000000004</c:v>
                </c:pt>
                <c:pt idx="1691">
                  <c:v>580.35999999999797</c:v>
                </c:pt>
                <c:pt idx="1692">
                  <c:v>580.35999999999797</c:v>
                </c:pt>
                <c:pt idx="1693">
                  <c:v>580.35999999999797</c:v>
                </c:pt>
                <c:pt idx="1694">
                  <c:v>580.58000000000004</c:v>
                </c:pt>
                <c:pt idx="1695">
                  <c:v>585.85999999999797</c:v>
                </c:pt>
                <c:pt idx="1696">
                  <c:v>586.08000000000004</c:v>
                </c:pt>
                <c:pt idx="1697">
                  <c:v>588.05999999999949</c:v>
                </c:pt>
                <c:pt idx="1698">
                  <c:v>584.31999999999948</c:v>
                </c:pt>
                <c:pt idx="1699">
                  <c:v>584.31999999999948</c:v>
                </c:pt>
                <c:pt idx="1700">
                  <c:v>584.31999999999948</c:v>
                </c:pt>
                <c:pt idx="1701">
                  <c:v>587.83999999999946</c:v>
                </c:pt>
                <c:pt idx="1702">
                  <c:v>590.70000000000005</c:v>
                </c:pt>
                <c:pt idx="1703">
                  <c:v>587.17999999999995</c:v>
                </c:pt>
                <c:pt idx="1704">
                  <c:v>589.38</c:v>
                </c:pt>
                <c:pt idx="1705">
                  <c:v>597.08000000000004</c:v>
                </c:pt>
                <c:pt idx="1706">
                  <c:v>597.08000000000004</c:v>
                </c:pt>
                <c:pt idx="1707">
                  <c:v>597.08000000000004</c:v>
                </c:pt>
                <c:pt idx="1708">
                  <c:v>597.08000000000004</c:v>
                </c:pt>
                <c:pt idx="1709">
                  <c:v>591.58000000000004</c:v>
                </c:pt>
                <c:pt idx="1710">
                  <c:v>582.78000000000054</c:v>
                </c:pt>
                <c:pt idx="1711">
                  <c:v>585.64</c:v>
                </c:pt>
                <c:pt idx="1712">
                  <c:v>583.66</c:v>
                </c:pt>
                <c:pt idx="1713">
                  <c:v>583.66</c:v>
                </c:pt>
                <c:pt idx="1714">
                  <c:v>583.66</c:v>
                </c:pt>
                <c:pt idx="1715">
                  <c:v>586.08000000000004</c:v>
                </c:pt>
                <c:pt idx="1716">
                  <c:v>590.04</c:v>
                </c:pt>
                <c:pt idx="1717">
                  <c:v>595.54</c:v>
                </c:pt>
                <c:pt idx="1718">
                  <c:v>592.45999999999947</c:v>
                </c:pt>
                <c:pt idx="1719">
                  <c:v>596.20000000000005</c:v>
                </c:pt>
                <c:pt idx="1720">
                  <c:v>596.20000000000005</c:v>
                </c:pt>
                <c:pt idx="1721">
                  <c:v>596.20000000000005</c:v>
                </c:pt>
                <c:pt idx="1722">
                  <c:v>579.48</c:v>
                </c:pt>
                <c:pt idx="1723">
                  <c:v>573.98</c:v>
                </c:pt>
                <c:pt idx="1724">
                  <c:v>560.55999999999949</c:v>
                </c:pt>
                <c:pt idx="1725">
                  <c:v>571.55999999999949</c:v>
                </c:pt>
                <c:pt idx="1726">
                  <c:v>578.81999999999948</c:v>
                </c:pt>
                <c:pt idx="1727">
                  <c:v>578.81999999999948</c:v>
                </c:pt>
                <c:pt idx="1728">
                  <c:v>578.81999999999948</c:v>
                </c:pt>
                <c:pt idx="1729">
                  <c:v>575.08000000000004</c:v>
                </c:pt>
                <c:pt idx="1730">
                  <c:v>575.08000000000004</c:v>
                </c:pt>
                <c:pt idx="1731">
                  <c:v>572.66</c:v>
                </c:pt>
                <c:pt idx="1732">
                  <c:v>581.67999999999995</c:v>
                </c:pt>
                <c:pt idx="1733">
                  <c:v>586.08000000000004</c:v>
                </c:pt>
                <c:pt idx="1734">
                  <c:v>586.08000000000004</c:v>
                </c:pt>
                <c:pt idx="1735">
                  <c:v>586.08000000000004</c:v>
                </c:pt>
                <c:pt idx="1736">
                  <c:v>582.12</c:v>
                </c:pt>
                <c:pt idx="1737">
                  <c:v>583.66</c:v>
                </c:pt>
                <c:pt idx="1738">
                  <c:v>575.29999999999995</c:v>
                </c:pt>
                <c:pt idx="1739">
                  <c:v>597.08000000000004</c:v>
                </c:pt>
                <c:pt idx="1740">
                  <c:v>590.48</c:v>
                </c:pt>
                <c:pt idx="1741">
                  <c:v>590.48</c:v>
                </c:pt>
                <c:pt idx="1742">
                  <c:v>590.48</c:v>
                </c:pt>
                <c:pt idx="1743">
                  <c:v>588.28000000000054</c:v>
                </c:pt>
                <c:pt idx="1744">
                  <c:v>597.08000000000004</c:v>
                </c:pt>
                <c:pt idx="1745">
                  <c:v>599.72</c:v>
                </c:pt>
                <c:pt idx="1746">
                  <c:v>607.64</c:v>
                </c:pt>
                <c:pt idx="1747">
                  <c:v>600.81999999999948</c:v>
                </c:pt>
                <c:pt idx="1748">
                  <c:v>600.81999999999948</c:v>
                </c:pt>
                <c:pt idx="1749">
                  <c:v>600.81999999999948</c:v>
                </c:pt>
                <c:pt idx="1750">
                  <c:v>597.74</c:v>
                </c:pt>
                <c:pt idx="1751">
                  <c:v>592.67999999999995</c:v>
                </c:pt>
                <c:pt idx="1752">
                  <c:v>591.35999999999797</c:v>
                </c:pt>
                <c:pt idx="1753">
                  <c:v>590.48</c:v>
                </c:pt>
                <c:pt idx="1754">
                  <c:v>581.02</c:v>
                </c:pt>
                <c:pt idx="1755">
                  <c:v>581.02</c:v>
                </c:pt>
                <c:pt idx="1756">
                  <c:v>581.02</c:v>
                </c:pt>
                <c:pt idx="1757">
                  <c:v>568.04</c:v>
                </c:pt>
                <c:pt idx="1758">
                  <c:v>559.45999999999947</c:v>
                </c:pt>
                <c:pt idx="1759">
                  <c:v>560.78000000000054</c:v>
                </c:pt>
                <c:pt idx="1760">
                  <c:v>566.05999999999949</c:v>
                </c:pt>
                <c:pt idx="1761">
                  <c:v>573.98</c:v>
                </c:pt>
                <c:pt idx="1762">
                  <c:v>573.98</c:v>
                </c:pt>
                <c:pt idx="1763">
                  <c:v>573.98</c:v>
                </c:pt>
                <c:pt idx="1764">
                  <c:v>580.35999999999797</c:v>
                </c:pt>
                <c:pt idx="1765">
                  <c:v>575.52</c:v>
                </c:pt>
                <c:pt idx="1766">
                  <c:v>573.98</c:v>
                </c:pt>
                <c:pt idx="1767">
                  <c:v>577.28000000000054</c:v>
                </c:pt>
                <c:pt idx="1768">
                  <c:v>565.4</c:v>
                </c:pt>
                <c:pt idx="1769">
                  <c:v>565.4</c:v>
                </c:pt>
                <c:pt idx="1770">
                  <c:v>565.4</c:v>
                </c:pt>
                <c:pt idx="1771">
                  <c:v>566.28000000000054</c:v>
                </c:pt>
                <c:pt idx="1772">
                  <c:v>582.55999999999949</c:v>
                </c:pt>
                <c:pt idx="1773">
                  <c:v>568.91999999999996</c:v>
                </c:pt>
                <c:pt idx="1774">
                  <c:v>568.48</c:v>
                </c:pt>
                <c:pt idx="1775">
                  <c:v>577.72</c:v>
                </c:pt>
                <c:pt idx="1776">
                  <c:v>577.72</c:v>
                </c:pt>
                <c:pt idx="1777">
                  <c:v>577.72</c:v>
                </c:pt>
                <c:pt idx="1778">
                  <c:v>578.38</c:v>
                </c:pt>
                <c:pt idx="1779">
                  <c:v>568.48</c:v>
                </c:pt>
                <c:pt idx="1780">
                  <c:v>575.29999999999995</c:v>
                </c:pt>
                <c:pt idx="1781">
                  <c:v>572.66</c:v>
                </c:pt>
                <c:pt idx="1782">
                  <c:v>574.20000000000005</c:v>
                </c:pt>
                <c:pt idx="1783">
                  <c:v>574.20000000000005</c:v>
                </c:pt>
                <c:pt idx="1784">
                  <c:v>574.20000000000005</c:v>
                </c:pt>
                <c:pt idx="1785">
                  <c:v>591.14</c:v>
                </c:pt>
                <c:pt idx="1786">
                  <c:v>587.4</c:v>
                </c:pt>
                <c:pt idx="1787">
                  <c:v>593.12</c:v>
                </c:pt>
                <c:pt idx="1788">
                  <c:v>593.12</c:v>
                </c:pt>
                <c:pt idx="1789">
                  <c:v>593.12</c:v>
                </c:pt>
                <c:pt idx="1790">
                  <c:v>593.12</c:v>
                </c:pt>
                <c:pt idx="1791">
                  <c:v>593.12</c:v>
                </c:pt>
                <c:pt idx="1792">
                  <c:v>588.5</c:v>
                </c:pt>
                <c:pt idx="1793">
                  <c:v>579.26</c:v>
                </c:pt>
                <c:pt idx="1794">
                  <c:v>576.17999999999995</c:v>
                </c:pt>
                <c:pt idx="1795">
                  <c:v>577.28000000000054</c:v>
                </c:pt>
                <c:pt idx="1796">
                  <c:v>569.14</c:v>
                </c:pt>
                <c:pt idx="1797">
                  <c:v>569.14</c:v>
                </c:pt>
                <c:pt idx="1798">
                  <c:v>569.14</c:v>
                </c:pt>
                <c:pt idx="1799">
                  <c:v>562.31999999999948</c:v>
                </c:pt>
                <c:pt idx="1800">
                  <c:v>552.64</c:v>
                </c:pt>
                <c:pt idx="1801">
                  <c:v>553.52</c:v>
                </c:pt>
                <c:pt idx="1802">
                  <c:v>545.81999999999948</c:v>
                </c:pt>
                <c:pt idx="1803">
                  <c:v>545.16</c:v>
                </c:pt>
                <c:pt idx="1804">
                  <c:v>545.16</c:v>
                </c:pt>
                <c:pt idx="1805">
                  <c:v>545.16</c:v>
                </c:pt>
                <c:pt idx="1806">
                  <c:v>545.6</c:v>
                </c:pt>
                <c:pt idx="1807">
                  <c:v>551.76</c:v>
                </c:pt>
                <c:pt idx="1808">
                  <c:v>552.64</c:v>
                </c:pt>
                <c:pt idx="1809">
                  <c:v>544.93999999999949</c:v>
                </c:pt>
                <c:pt idx="1810">
                  <c:v>549.55999999999949</c:v>
                </c:pt>
                <c:pt idx="1811">
                  <c:v>549.55999999999949</c:v>
                </c:pt>
                <c:pt idx="1812">
                  <c:v>549.55999999999949</c:v>
                </c:pt>
                <c:pt idx="1813">
                  <c:v>544.93999999999949</c:v>
                </c:pt>
                <c:pt idx="1814">
                  <c:v>552.41999999999996</c:v>
                </c:pt>
                <c:pt idx="1815">
                  <c:v>558.14</c:v>
                </c:pt>
                <c:pt idx="1816">
                  <c:v>562.98</c:v>
                </c:pt>
                <c:pt idx="1817">
                  <c:v>555.72</c:v>
                </c:pt>
                <c:pt idx="1818">
                  <c:v>555.72</c:v>
                </c:pt>
                <c:pt idx="1819">
                  <c:v>555.72</c:v>
                </c:pt>
                <c:pt idx="1820">
                  <c:v>552.20000000000005</c:v>
                </c:pt>
                <c:pt idx="1821">
                  <c:v>552.20000000000005</c:v>
                </c:pt>
                <c:pt idx="1822">
                  <c:v>560.78000000000054</c:v>
                </c:pt>
                <c:pt idx="1823">
                  <c:v>561.66</c:v>
                </c:pt>
                <c:pt idx="1824">
                  <c:v>552.20000000000005</c:v>
                </c:pt>
                <c:pt idx="1825">
                  <c:v>552.20000000000005</c:v>
                </c:pt>
                <c:pt idx="1826">
                  <c:v>552.20000000000005</c:v>
                </c:pt>
                <c:pt idx="1827">
                  <c:v>552.20000000000005</c:v>
                </c:pt>
                <c:pt idx="1828">
                  <c:v>552.20000000000005</c:v>
                </c:pt>
                <c:pt idx="1829">
                  <c:v>555.72</c:v>
                </c:pt>
                <c:pt idx="1830">
                  <c:v>551.98</c:v>
                </c:pt>
                <c:pt idx="1831">
                  <c:v>551.1</c:v>
                </c:pt>
                <c:pt idx="1832">
                  <c:v>551.1</c:v>
                </c:pt>
                <c:pt idx="1833">
                  <c:v>551.1</c:v>
                </c:pt>
                <c:pt idx="1834">
                  <c:v>553.95999999999947</c:v>
                </c:pt>
                <c:pt idx="1835">
                  <c:v>558.58000000000004</c:v>
                </c:pt>
                <c:pt idx="1836">
                  <c:v>559.67999999999995</c:v>
                </c:pt>
                <c:pt idx="1837">
                  <c:v>558.79999999999995</c:v>
                </c:pt>
                <c:pt idx="1838">
                  <c:v>552.41999999999996</c:v>
                </c:pt>
                <c:pt idx="1839">
                  <c:v>552.41999999999996</c:v>
                </c:pt>
                <c:pt idx="1840">
                  <c:v>552.41999999999996</c:v>
                </c:pt>
                <c:pt idx="1841">
                  <c:v>561.22</c:v>
                </c:pt>
                <c:pt idx="1842">
                  <c:v>551.1</c:v>
                </c:pt>
                <c:pt idx="1843">
                  <c:v>548.9</c:v>
                </c:pt>
                <c:pt idx="1844">
                  <c:v>553.52</c:v>
                </c:pt>
                <c:pt idx="1845">
                  <c:v>560.33999999999946</c:v>
                </c:pt>
                <c:pt idx="1846">
                  <c:v>560.33999999999946</c:v>
                </c:pt>
                <c:pt idx="1847">
                  <c:v>560.33999999999946</c:v>
                </c:pt>
                <c:pt idx="1848">
                  <c:v>560.33999999999946</c:v>
                </c:pt>
                <c:pt idx="1849">
                  <c:v>562.54</c:v>
                </c:pt>
                <c:pt idx="1850">
                  <c:v>687.93999999999949</c:v>
                </c:pt>
                <c:pt idx="1851">
                  <c:v>756.35999999999797</c:v>
                </c:pt>
                <c:pt idx="1852">
                  <c:v>559.67999999999995</c:v>
                </c:pt>
                <c:pt idx="1853">
                  <c:v>559.67999999999995</c:v>
                </c:pt>
                <c:pt idx="1854">
                  <c:v>559.67999999999995</c:v>
                </c:pt>
                <c:pt idx="1855">
                  <c:v>560.78000000000054</c:v>
                </c:pt>
                <c:pt idx="1856">
                  <c:v>569.14</c:v>
                </c:pt>
                <c:pt idx="1857">
                  <c:v>571.78000000000054</c:v>
                </c:pt>
                <c:pt idx="1858">
                  <c:v>574.41999999999996</c:v>
                </c:pt>
                <c:pt idx="1859">
                  <c:v>673.64</c:v>
                </c:pt>
                <c:pt idx="1860">
                  <c:v>673.64</c:v>
                </c:pt>
                <c:pt idx="1861">
                  <c:v>673.64</c:v>
                </c:pt>
                <c:pt idx="1862">
                  <c:v>578.6</c:v>
                </c:pt>
                <c:pt idx="1863">
                  <c:v>584.31999999999948</c:v>
                </c:pt>
                <c:pt idx="1864">
                  <c:v>585.41999999999996</c:v>
                </c:pt>
                <c:pt idx="1865">
                  <c:v>588.93999999999949</c:v>
                </c:pt>
                <c:pt idx="1866">
                  <c:v>693</c:v>
                </c:pt>
                <c:pt idx="1867">
                  <c:v>693</c:v>
                </c:pt>
                <c:pt idx="1868">
                  <c:v>693</c:v>
                </c:pt>
                <c:pt idx="1869">
                  <c:v>596.20000000000005</c:v>
                </c:pt>
                <c:pt idx="1870">
                  <c:v>621.5</c:v>
                </c:pt>
                <c:pt idx="1871">
                  <c:v>598.4</c:v>
                </c:pt>
                <c:pt idx="1872">
                  <c:v>598.83999999999946</c:v>
                </c:pt>
                <c:pt idx="1873">
                  <c:v>594.66</c:v>
                </c:pt>
                <c:pt idx="1874">
                  <c:v>594.66</c:v>
                </c:pt>
                <c:pt idx="1875">
                  <c:v>594.66</c:v>
                </c:pt>
                <c:pt idx="1876">
                  <c:v>594.66</c:v>
                </c:pt>
                <c:pt idx="1877">
                  <c:v>591.58000000000004</c:v>
                </c:pt>
                <c:pt idx="1878">
                  <c:v>587.62</c:v>
                </c:pt>
                <c:pt idx="1879">
                  <c:v>576.83999999999946</c:v>
                </c:pt>
                <c:pt idx="1880">
                  <c:v>578.38</c:v>
                </c:pt>
                <c:pt idx="1881">
                  <c:v>578.38</c:v>
                </c:pt>
                <c:pt idx="1882">
                  <c:v>578.38</c:v>
                </c:pt>
                <c:pt idx="1883">
                  <c:v>581.45999999999947</c:v>
                </c:pt>
                <c:pt idx="1884">
                  <c:v>568.48</c:v>
                </c:pt>
                <c:pt idx="1885">
                  <c:v>557.26</c:v>
                </c:pt>
                <c:pt idx="1886">
                  <c:v>554.4</c:v>
                </c:pt>
                <c:pt idx="1887">
                  <c:v>548.9</c:v>
                </c:pt>
                <c:pt idx="1888">
                  <c:v>548.9</c:v>
                </c:pt>
                <c:pt idx="1889">
                  <c:v>548.9</c:v>
                </c:pt>
                <c:pt idx="1890">
                  <c:v>548.9</c:v>
                </c:pt>
                <c:pt idx="1891">
                  <c:v>557.70000000000005</c:v>
                </c:pt>
                <c:pt idx="1892">
                  <c:v>555.93999999999949</c:v>
                </c:pt>
                <c:pt idx="1893">
                  <c:v>558.58000000000004</c:v>
                </c:pt>
                <c:pt idx="1894">
                  <c:v>558.79999999999995</c:v>
                </c:pt>
                <c:pt idx="1895">
                  <c:v>558.79999999999995</c:v>
                </c:pt>
                <c:pt idx="1896">
                  <c:v>558.79999999999995</c:v>
                </c:pt>
                <c:pt idx="1897">
                  <c:v>558.79999999999995</c:v>
                </c:pt>
                <c:pt idx="1898">
                  <c:v>551.54</c:v>
                </c:pt>
                <c:pt idx="1899">
                  <c:v>546.04</c:v>
                </c:pt>
                <c:pt idx="1900">
                  <c:v>541.41999999999996</c:v>
                </c:pt>
                <c:pt idx="1901">
                  <c:v>544.72</c:v>
                </c:pt>
                <c:pt idx="1902">
                  <c:v>544.72</c:v>
                </c:pt>
                <c:pt idx="1903">
                  <c:v>544.72</c:v>
                </c:pt>
                <c:pt idx="1904">
                  <c:v>542.08000000000004</c:v>
                </c:pt>
                <c:pt idx="1905">
                  <c:v>535.26</c:v>
                </c:pt>
                <c:pt idx="1906">
                  <c:v>537.02</c:v>
                </c:pt>
                <c:pt idx="1907">
                  <c:v>539</c:v>
                </c:pt>
                <c:pt idx="1908">
                  <c:v>537.67999999999995</c:v>
                </c:pt>
                <c:pt idx="1909">
                  <c:v>537.67999999999995</c:v>
                </c:pt>
                <c:pt idx="1910">
                  <c:v>537.67999999999995</c:v>
                </c:pt>
                <c:pt idx="1911">
                  <c:v>540.1</c:v>
                </c:pt>
                <c:pt idx="1912">
                  <c:v>540.76</c:v>
                </c:pt>
                <c:pt idx="1913">
                  <c:v>551.1</c:v>
                </c:pt>
                <c:pt idx="1914">
                  <c:v>546.70000000000005</c:v>
                </c:pt>
                <c:pt idx="1915">
                  <c:v>546.70000000000005</c:v>
                </c:pt>
                <c:pt idx="1916">
                  <c:v>546.70000000000005</c:v>
                </c:pt>
                <c:pt idx="1917">
                  <c:v>546.70000000000005</c:v>
                </c:pt>
                <c:pt idx="1918">
                  <c:v>558.14</c:v>
                </c:pt>
                <c:pt idx="1919">
                  <c:v>562.31999999999948</c:v>
                </c:pt>
                <c:pt idx="1920">
                  <c:v>545.6</c:v>
                </c:pt>
                <c:pt idx="1921">
                  <c:v>535.48</c:v>
                </c:pt>
                <c:pt idx="1922">
                  <c:v>526.45999999999947</c:v>
                </c:pt>
                <c:pt idx="1923">
                  <c:v>526.45999999999947</c:v>
                </c:pt>
                <c:pt idx="1924">
                  <c:v>526.45999999999947</c:v>
                </c:pt>
                <c:pt idx="1925">
                  <c:v>535.48</c:v>
                </c:pt>
                <c:pt idx="1926">
                  <c:v>536.79999999999995</c:v>
                </c:pt>
                <c:pt idx="1927">
                  <c:v>534.6</c:v>
                </c:pt>
                <c:pt idx="1928">
                  <c:v>523.6</c:v>
                </c:pt>
                <c:pt idx="1929">
                  <c:v>518.31999999999948</c:v>
                </c:pt>
                <c:pt idx="1930">
                  <c:v>518.31999999999948</c:v>
                </c:pt>
                <c:pt idx="1931">
                  <c:v>518.31999999999948</c:v>
                </c:pt>
                <c:pt idx="1932">
                  <c:v>509.74</c:v>
                </c:pt>
                <c:pt idx="1933">
                  <c:v>505.34000000000032</c:v>
                </c:pt>
                <c:pt idx="1934">
                  <c:v>492.14000000000038</c:v>
                </c:pt>
                <c:pt idx="1935">
                  <c:v>501.16</c:v>
                </c:pt>
                <c:pt idx="1936">
                  <c:v>503.14000000000038</c:v>
                </c:pt>
                <c:pt idx="1937">
                  <c:v>503.14000000000038</c:v>
                </c:pt>
                <c:pt idx="1938">
                  <c:v>503.14000000000038</c:v>
                </c:pt>
                <c:pt idx="1939">
                  <c:v>506.88</c:v>
                </c:pt>
                <c:pt idx="1940">
                  <c:v>508.2</c:v>
                </c:pt>
                <c:pt idx="1941">
                  <c:v>513.26</c:v>
                </c:pt>
                <c:pt idx="1942">
                  <c:v>523.16</c:v>
                </c:pt>
                <c:pt idx="1943">
                  <c:v>521.17999999999995</c:v>
                </c:pt>
                <c:pt idx="1944">
                  <c:v>521.17999999999995</c:v>
                </c:pt>
                <c:pt idx="1945">
                  <c:v>521.17999999999995</c:v>
                </c:pt>
                <c:pt idx="1946">
                  <c:v>522.5</c:v>
                </c:pt>
                <c:pt idx="1947">
                  <c:v>517</c:v>
                </c:pt>
                <c:pt idx="1948">
                  <c:v>505.56</c:v>
                </c:pt>
                <c:pt idx="1949">
                  <c:v>517.43999999999949</c:v>
                </c:pt>
                <c:pt idx="1950">
                  <c:v>521.17999999999995</c:v>
                </c:pt>
                <c:pt idx="1951">
                  <c:v>521.17999999999995</c:v>
                </c:pt>
                <c:pt idx="1952">
                  <c:v>521.17999999999995</c:v>
                </c:pt>
                <c:pt idx="1953">
                  <c:v>527.12</c:v>
                </c:pt>
                <c:pt idx="1954">
                  <c:v>530.41999999999996</c:v>
                </c:pt>
                <c:pt idx="1955">
                  <c:v>526.67999999999995</c:v>
                </c:pt>
                <c:pt idx="1956">
                  <c:v>530.41999999999996</c:v>
                </c:pt>
                <c:pt idx="1957">
                  <c:v>524.48</c:v>
                </c:pt>
                <c:pt idx="1958">
                  <c:v>524.48</c:v>
                </c:pt>
                <c:pt idx="1959">
                  <c:v>524.48</c:v>
                </c:pt>
                <c:pt idx="1960">
                  <c:v>521.62</c:v>
                </c:pt>
                <c:pt idx="1961">
                  <c:v>518.1</c:v>
                </c:pt>
                <c:pt idx="1962">
                  <c:v>518.76</c:v>
                </c:pt>
                <c:pt idx="1963">
                  <c:v>524.26</c:v>
                </c:pt>
                <c:pt idx="1964">
                  <c:v>528.88</c:v>
                </c:pt>
                <c:pt idx="1965">
                  <c:v>528.88</c:v>
                </c:pt>
                <c:pt idx="1966">
                  <c:v>528.88</c:v>
                </c:pt>
                <c:pt idx="1967">
                  <c:v>531.52</c:v>
                </c:pt>
                <c:pt idx="1968">
                  <c:v>527.78000000000054</c:v>
                </c:pt>
                <c:pt idx="1969">
                  <c:v>517.66</c:v>
                </c:pt>
                <c:pt idx="1970">
                  <c:v>515.02</c:v>
                </c:pt>
                <c:pt idx="1971">
                  <c:v>514.35999999999797</c:v>
                </c:pt>
                <c:pt idx="1972">
                  <c:v>514.35999999999797</c:v>
                </c:pt>
                <c:pt idx="1973">
                  <c:v>514.35999999999797</c:v>
                </c:pt>
                <c:pt idx="1974">
                  <c:v>514.35999999999797</c:v>
                </c:pt>
                <c:pt idx="1975">
                  <c:v>524.26</c:v>
                </c:pt>
                <c:pt idx="1976">
                  <c:v>515.9</c:v>
                </c:pt>
                <c:pt idx="1977">
                  <c:v>511.94</c:v>
                </c:pt>
                <c:pt idx="1978">
                  <c:v>502.04</c:v>
                </c:pt>
                <c:pt idx="1979">
                  <c:v>502.04</c:v>
                </c:pt>
                <c:pt idx="1980">
                  <c:v>502.04</c:v>
                </c:pt>
                <c:pt idx="1981">
                  <c:v>509.3</c:v>
                </c:pt>
                <c:pt idx="1982">
                  <c:v>516.33999999999946</c:v>
                </c:pt>
                <c:pt idx="1983">
                  <c:v>514.58000000000004</c:v>
                </c:pt>
                <c:pt idx="1984">
                  <c:v>517.43999999999949</c:v>
                </c:pt>
                <c:pt idx="1985">
                  <c:v>521.17999999999995</c:v>
                </c:pt>
                <c:pt idx="1986">
                  <c:v>521.17999999999995</c:v>
                </c:pt>
                <c:pt idx="1987">
                  <c:v>521.17999999999995</c:v>
                </c:pt>
                <c:pt idx="1988">
                  <c:v>519.41999999999996</c:v>
                </c:pt>
                <c:pt idx="1989">
                  <c:v>515.02</c:v>
                </c:pt>
                <c:pt idx="1990">
                  <c:v>521.83999999999946</c:v>
                </c:pt>
                <c:pt idx="1991">
                  <c:v>528.88</c:v>
                </c:pt>
                <c:pt idx="1992">
                  <c:v>534.16</c:v>
                </c:pt>
                <c:pt idx="1993">
                  <c:v>534.16</c:v>
                </c:pt>
                <c:pt idx="1994">
                  <c:v>534.16</c:v>
                </c:pt>
                <c:pt idx="1995">
                  <c:v>531.95999999999947</c:v>
                </c:pt>
                <c:pt idx="1996">
                  <c:v>533.93999999999949</c:v>
                </c:pt>
                <c:pt idx="1997">
                  <c:v>535.91999999999996</c:v>
                </c:pt>
                <c:pt idx="1998">
                  <c:v>517.88</c:v>
                </c:pt>
                <c:pt idx="1999">
                  <c:v>512.6</c:v>
                </c:pt>
                <c:pt idx="2000">
                  <c:v>512.6</c:v>
                </c:pt>
                <c:pt idx="2001">
                  <c:v>512.6</c:v>
                </c:pt>
                <c:pt idx="2002">
                  <c:v>514.58000000000004</c:v>
                </c:pt>
                <c:pt idx="2003">
                  <c:v>515.02</c:v>
                </c:pt>
                <c:pt idx="2004">
                  <c:v>513.91999999999996</c:v>
                </c:pt>
                <c:pt idx="2005">
                  <c:v>520.74</c:v>
                </c:pt>
                <c:pt idx="2006">
                  <c:v>518.98</c:v>
                </c:pt>
                <c:pt idx="2007">
                  <c:v>518.98</c:v>
                </c:pt>
                <c:pt idx="2008">
                  <c:v>518.98</c:v>
                </c:pt>
                <c:pt idx="2009">
                  <c:v>518.54</c:v>
                </c:pt>
                <c:pt idx="2010">
                  <c:v>522.5</c:v>
                </c:pt>
                <c:pt idx="2011">
                  <c:v>531.74</c:v>
                </c:pt>
                <c:pt idx="2012">
                  <c:v>531.74</c:v>
                </c:pt>
                <c:pt idx="2013">
                  <c:v>538.78000000000054</c:v>
                </c:pt>
                <c:pt idx="2014">
                  <c:v>538.78000000000054</c:v>
                </c:pt>
                <c:pt idx="2015">
                  <c:v>538.78000000000054</c:v>
                </c:pt>
                <c:pt idx="2016">
                  <c:v>537.02</c:v>
                </c:pt>
                <c:pt idx="2017">
                  <c:v>537.9</c:v>
                </c:pt>
                <c:pt idx="2018">
                  <c:v>540.98</c:v>
                </c:pt>
                <c:pt idx="2019">
                  <c:v>539.88</c:v>
                </c:pt>
                <c:pt idx="2020">
                  <c:v>545.81999999999948</c:v>
                </c:pt>
                <c:pt idx="2021">
                  <c:v>545.81999999999948</c:v>
                </c:pt>
                <c:pt idx="2022">
                  <c:v>545.81999999999948</c:v>
                </c:pt>
                <c:pt idx="2023">
                  <c:v>544.93999999999949</c:v>
                </c:pt>
                <c:pt idx="2024">
                  <c:v>548.02</c:v>
                </c:pt>
                <c:pt idx="2025">
                  <c:v>552.64</c:v>
                </c:pt>
                <c:pt idx="2026">
                  <c:v>558.35999999999797</c:v>
                </c:pt>
                <c:pt idx="2027">
                  <c:v>555.72</c:v>
                </c:pt>
                <c:pt idx="2028">
                  <c:v>555.72</c:v>
                </c:pt>
                <c:pt idx="2029">
                  <c:v>555.72</c:v>
                </c:pt>
                <c:pt idx="2030">
                  <c:v>551.54</c:v>
                </c:pt>
                <c:pt idx="2031">
                  <c:v>552.41999999999996</c:v>
                </c:pt>
                <c:pt idx="2032">
                  <c:v>548.24</c:v>
                </c:pt>
                <c:pt idx="2033">
                  <c:v>545.81999999999948</c:v>
                </c:pt>
                <c:pt idx="2034">
                  <c:v>542.08000000000004</c:v>
                </c:pt>
                <c:pt idx="2035">
                  <c:v>542.08000000000004</c:v>
                </c:pt>
                <c:pt idx="2036">
                  <c:v>542.08000000000004</c:v>
                </c:pt>
                <c:pt idx="2037">
                  <c:v>544.05999999999949</c:v>
                </c:pt>
                <c:pt idx="2038">
                  <c:v>542.08000000000004</c:v>
                </c:pt>
                <c:pt idx="2039">
                  <c:v>550.43999999999949</c:v>
                </c:pt>
                <c:pt idx="2040">
                  <c:v>557.26</c:v>
                </c:pt>
                <c:pt idx="2041">
                  <c:v>552.20000000000005</c:v>
                </c:pt>
                <c:pt idx="2042">
                  <c:v>552.20000000000005</c:v>
                </c:pt>
                <c:pt idx="2043">
                  <c:v>552.20000000000005</c:v>
                </c:pt>
                <c:pt idx="2044">
                  <c:v>548.9</c:v>
                </c:pt>
                <c:pt idx="2045">
                  <c:v>540.54</c:v>
                </c:pt>
                <c:pt idx="2046">
                  <c:v>532.4</c:v>
                </c:pt>
                <c:pt idx="2047">
                  <c:v>531.52</c:v>
                </c:pt>
                <c:pt idx="2048">
                  <c:v>538.12</c:v>
                </c:pt>
                <c:pt idx="2049">
                  <c:v>538.12</c:v>
                </c:pt>
                <c:pt idx="2050">
                  <c:v>538.12</c:v>
                </c:pt>
                <c:pt idx="2051">
                  <c:v>543.4</c:v>
                </c:pt>
                <c:pt idx="2052">
                  <c:v>547.35999999999797</c:v>
                </c:pt>
                <c:pt idx="2053">
                  <c:v>547.58000000000004</c:v>
                </c:pt>
                <c:pt idx="2054">
                  <c:v>551.98</c:v>
                </c:pt>
                <c:pt idx="2055">
                  <c:v>553.52</c:v>
                </c:pt>
                <c:pt idx="2056">
                  <c:v>553.52</c:v>
                </c:pt>
                <c:pt idx="2057">
                  <c:v>553.52</c:v>
                </c:pt>
                <c:pt idx="2058">
                  <c:v>551.76</c:v>
                </c:pt>
                <c:pt idx="2059">
                  <c:v>552.85999999999797</c:v>
                </c:pt>
                <c:pt idx="2060">
                  <c:v>553.29999999999995</c:v>
                </c:pt>
                <c:pt idx="2061">
                  <c:v>552.20000000000005</c:v>
                </c:pt>
                <c:pt idx="2062">
                  <c:v>556.38</c:v>
                </c:pt>
                <c:pt idx="2063">
                  <c:v>556.38</c:v>
                </c:pt>
                <c:pt idx="2064">
                  <c:v>556.38</c:v>
                </c:pt>
                <c:pt idx="2065">
                  <c:v>554.62</c:v>
                </c:pt>
                <c:pt idx="2066">
                  <c:v>562.1</c:v>
                </c:pt>
                <c:pt idx="2067">
                  <c:v>577.93999999999949</c:v>
                </c:pt>
                <c:pt idx="2068">
                  <c:v>573.76</c:v>
                </c:pt>
                <c:pt idx="2069">
                  <c:v>564.08000000000004</c:v>
                </c:pt>
                <c:pt idx="2070">
                  <c:v>564.08000000000004</c:v>
                </c:pt>
                <c:pt idx="2071">
                  <c:v>564.08000000000004</c:v>
                </c:pt>
                <c:pt idx="2072">
                  <c:v>564.08000000000004</c:v>
                </c:pt>
                <c:pt idx="2073">
                  <c:v>565.83999999999946</c:v>
                </c:pt>
                <c:pt idx="2074">
                  <c:v>564.52</c:v>
                </c:pt>
                <c:pt idx="2075">
                  <c:v>564.52</c:v>
                </c:pt>
                <c:pt idx="2076">
                  <c:v>568.91999999999996</c:v>
                </c:pt>
                <c:pt idx="2077">
                  <c:v>568.91999999999996</c:v>
                </c:pt>
                <c:pt idx="2078">
                  <c:v>568.91999999999996</c:v>
                </c:pt>
                <c:pt idx="2079">
                  <c:v>560.78000000000054</c:v>
                </c:pt>
                <c:pt idx="2080">
                  <c:v>551.76</c:v>
                </c:pt>
                <c:pt idx="2081">
                  <c:v>552.64</c:v>
                </c:pt>
                <c:pt idx="2082">
                  <c:v>560.78000000000054</c:v>
                </c:pt>
                <c:pt idx="2083">
                  <c:v>560.33999999999946</c:v>
                </c:pt>
                <c:pt idx="2084">
                  <c:v>560.33999999999946</c:v>
                </c:pt>
                <c:pt idx="2085">
                  <c:v>560.33999999999946</c:v>
                </c:pt>
                <c:pt idx="2086">
                  <c:v>551.54</c:v>
                </c:pt>
                <c:pt idx="2087">
                  <c:v>540.1</c:v>
                </c:pt>
                <c:pt idx="2088">
                  <c:v>547.58000000000004</c:v>
                </c:pt>
                <c:pt idx="2089">
                  <c:v>540.98</c:v>
                </c:pt>
                <c:pt idx="2090">
                  <c:v>540.98</c:v>
                </c:pt>
                <c:pt idx="2091">
                  <c:v>540.98</c:v>
                </c:pt>
                <c:pt idx="2092">
                  <c:v>540.98</c:v>
                </c:pt>
                <c:pt idx="2093">
                  <c:v>532.4</c:v>
                </c:pt>
                <c:pt idx="2094">
                  <c:v>533.28000000000054</c:v>
                </c:pt>
                <c:pt idx="2095">
                  <c:v>535.48</c:v>
                </c:pt>
                <c:pt idx="2096">
                  <c:v>540.76</c:v>
                </c:pt>
                <c:pt idx="2097">
                  <c:v>538.33999999999946</c:v>
                </c:pt>
                <c:pt idx="2098">
                  <c:v>538.33999999999946</c:v>
                </c:pt>
                <c:pt idx="2099">
                  <c:v>538.33999999999946</c:v>
                </c:pt>
                <c:pt idx="2100">
                  <c:v>535.26</c:v>
                </c:pt>
                <c:pt idx="2101">
                  <c:v>533.5</c:v>
                </c:pt>
                <c:pt idx="2102">
                  <c:v>540.1</c:v>
                </c:pt>
                <c:pt idx="2103">
                  <c:v>542.29999999999995</c:v>
                </c:pt>
                <c:pt idx="2104">
                  <c:v>542.08000000000004</c:v>
                </c:pt>
                <c:pt idx="2105">
                  <c:v>542.08000000000004</c:v>
                </c:pt>
                <c:pt idx="2106">
                  <c:v>542.08000000000004</c:v>
                </c:pt>
                <c:pt idx="2107">
                  <c:v>542.52</c:v>
                </c:pt>
                <c:pt idx="2108">
                  <c:v>547.58000000000004</c:v>
                </c:pt>
                <c:pt idx="2109">
                  <c:v>544.93999999999949</c:v>
                </c:pt>
                <c:pt idx="2110">
                  <c:v>554.62</c:v>
                </c:pt>
                <c:pt idx="2111">
                  <c:v>547.79999999999995</c:v>
                </c:pt>
                <c:pt idx="2112">
                  <c:v>547.79999999999995</c:v>
                </c:pt>
                <c:pt idx="2113">
                  <c:v>547.79999999999995</c:v>
                </c:pt>
                <c:pt idx="2114">
                  <c:v>546.91999999999996</c:v>
                </c:pt>
                <c:pt idx="2115">
                  <c:v>543.83999999999946</c:v>
                </c:pt>
                <c:pt idx="2116">
                  <c:v>547.79999999999995</c:v>
                </c:pt>
                <c:pt idx="2117">
                  <c:v>539</c:v>
                </c:pt>
                <c:pt idx="2118">
                  <c:v>547.14</c:v>
                </c:pt>
                <c:pt idx="2119">
                  <c:v>547.14</c:v>
                </c:pt>
                <c:pt idx="2120">
                  <c:v>547.14</c:v>
                </c:pt>
                <c:pt idx="2121">
                  <c:v>542.74</c:v>
                </c:pt>
                <c:pt idx="2122">
                  <c:v>540.31999999999948</c:v>
                </c:pt>
                <c:pt idx="2123">
                  <c:v>526.9</c:v>
                </c:pt>
                <c:pt idx="2124">
                  <c:v>522.5</c:v>
                </c:pt>
                <c:pt idx="2125">
                  <c:v>523.81999999999948</c:v>
                </c:pt>
                <c:pt idx="2126">
                  <c:v>523.81999999999948</c:v>
                </c:pt>
                <c:pt idx="2127">
                  <c:v>523.81999999999948</c:v>
                </c:pt>
                <c:pt idx="2128">
                  <c:v>534.16</c:v>
                </c:pt>
                <c:pt idx="2129">
                  <c:v>534.16</c:v>
                </c:pt>
                <c:pt idx="2130">
                  <c:v>536.79999999999995</c:v>
                </c:pt>
                <c:pt idx="2131">
                  <c:v>533.72</c:v>
                </c:pt>
                <c:pt idx="2132">
                  <c:v>519.41999999999996</c:v>
                </c:pt>
                <c:pt idx="2133">
                  <c:v>519.41999999999996</c:v>
                </c:pt>
                <c:pt idx="2134">
                  <c:v>519.41999999999996</c:v>
                </c:pt>
                <c:pt idx="2135">
                  <c:v>518.1</c:v>
                </c:pt>
                <c:pt idx="2136">
                  <c:v>516.33999999999946</c:v>
                </c:pt>
                <c:pt idx="2137">
                  <c:v>517.88</c:v>
                </c:pt>
                <c:pt idx="2138">
                  <c:v>512.6</c:v>
                </c:pt>
                <c:pt idx="2139">
                  <c:v>518.54</c:v>
                </c:pt>
                <c:pt idx="2140">
                  <c:v>518.54</c:v>
                </c:pt>
                <c:pt idx="2141">
                  <c:v>518.54</c:v>
                </c:pt>
                <c:pt idx="2142">
                  <c:v>522.28000000000054</c:v>
                </c:pt>
                <c:pt idx="2143">
                  <c:v>515.02</c:v>
                </c:pt>
                <c:pt idx="2144">
                  <c:v>523.16</c:v>
                </c:pt>
                <c:pt idx="2145">
                  <c:v>528.88</c:v>
                </c:pt>
                <c:pt idx="2146">
                  <c:v>530.41999999999996</c:v>
                </c:pt>
                <c:pt idx="2147">
                  <c:v>530.41999999999996</c:v>
                </c:pt>
                <c:pt idx="2148">
                  <c:v>530.41999999999996</c:v>
                </c:pt>
                <c:pt idx="2149">
                  <c:v>527.78000000000054</c:v>
                </c:pt>
                <c:pt idx="2150">
                  <c:v>524.48</c:v>
                </c:pt>
                <c:pt idx="2151">
                  <c:v>533.28000000000054</c:v>
                </c:pt>
                <c:pt idx="2152">
                  <c:v>542.08000000000004</c:v>
                </c:pt>
                <c:pt idx="2153">
                  <c:v>548.24</c:v>
                </c:pt>
                <c:pt idx="2154">
                  <c:v>548.24</c:v>
                </c:pt>
                <c:pt idx="2155">
                  <c:v>548.24</c:v>
                </c:pt>
                <c:pt idx="2156">
                  <c:v>546.26</c:v>
                </c:pt>
                <c:pt idx="2157">
                  <c:v>548.67999999999995</c:v>
                </c:pt>
                <c:pt idx="2158">
                  <c:v>548.24</c:v>
                </c:pt>
                <c:pt idx="2159">
                  <c:v>548.24</c:v>
                </c:pt>
                <c:pt idx="2160">
                  <c:v>548.24</c:v>
                </c:pt>
                <c:pt idx="2161">
                  <c:v>548.24</c:v>
                </c:pt>
                <c:pt idx="2162">
                  <c:v>548.24</c:v>
                </c:pt>
                <c:pt idx="2163">
                  <c:v>549.55999999999949</c:v>
                </c:pt>
                <c:pt idx="2164">
                  <c:v>550.88</c:v>
                </c:pt>
                <c:pt idx="2165">
                  <c:v>550.88</c:v>
                </c:pt>
                <c:pt idx="2166">
                  <c:v>548.9</c:v>
                </c:pt>
                <c:pt idx="2167">
                  <c:v>550.66</c:v>
                </c:pt>
                <c:pt idx="2168">
                  <c:v>550.66</c:v>
                </c:pt>
                <c:pt idx="2169">
                  <c:v>550.66</c:v>
                </c:pt>
                <c:pt idx="2170">
                  <c:v>542.74</c:v>
                </c:pt>
                <c:pt idx="2171">
                  <c:v>543.83999999999946</c:v>
                </c:pt>
                <c:pt idx="2172">
                  <c:v>544.05999999999949</c:v>
                </c:pt>
                <c:pt idx="2173">
                  <c:v>580.35999999999797</c:v>
                </c:pt>
                <c:pt idx="2174">
                  <c:v>723.58</c:v>
                </c:pt>
                <c:pt idx="2175">
                  <c:v>723.58</c:v>
                </c:pt>
                <c:pt idx="2176">
                  <c:v>723.58</c:v>
                </c:pt>
                <c:pt idx="2177">
                  <c:v>539.43999999999949</c:v>
                </c:pt>
                <c:pt idx="2178">
                  <c:v>534.38</c:v>
                </c:pt>
                <c:pt idx="2179">
                  <c:v>543.62</c:v>
                </c:pt>
                <c:pt idx="2180">
                  <c:v>547.14</c:v>
                </c:pt>
                <c:pt idx="2181">
                  <c:v>555.72</c:v>
                </c:pt>
                <c:pt idx="2182">
                  <c:v>555.72</c:v>
                </c:pt>
                <c:pt idx="2183">
                  <c:v>555.72</c:v>
                </c:pt>
                <c:pt idx="2184">
                  <c:v>552.41999999999996</c:v>
                </c:pt>
                <c:pt idx="2185">
                  <c:v>555.72</c:v>
                </c:pt>
                <c:pt idx="2186">
                  <c:v>555.72</c:v>
                </c:pt>
                <c:pt idx="2187">
                  <c:v>560.33999999999946</c:v>
                </c:pt>
                <c:pt idx="2188">
                  <c:v>564.95999999999947</c:v>
                </c:pt>
                <c:pt idx="2189">
                  <c:v>564.95999999999947</c:v>
                </c:pt>
                <c:pt idx="2190">
                  <c:v>564.95999999999947</c:v>
                </c:pt>
                <c:pt idx="2191">
                  <c:v>555.72</c:v>
                </c:pt>
                <c:pt idx="2192">
                  <c:v>555.5</c:v>
                </c:pt>
                <c:pt idx="2193">
                  <c:v>555.5</c:v>
                </c:pt>
                <c:pt idx="2194">
                  <c:v>676.93999999999949</c:v>
                </c:pt>
                <c:pt idx="2195">
                  <c:v>534.16</c:v>
                </c:pt>
                <c:pt idx="2196">
                  <c:v>555.5</c:v>
                </c:pt>
                <c:pt idx="2197">
                  <c:v>555.5</c:v>
                </c:pt>
                <c:pt idx="2198">
                  <c:v>750.2</c:v>
                </c:pt>
                <c:pt idx="2199">
                  <c:v>547.79999999999995</c:v>
                </c:pt>
                <c:pt idx="2200">
                  <c:v>536.58000000000004</c:v>
                </c:pt>
                <c:pt idx="2201">
                  <c:v>531.74</c:v>
                </c:pt>
                <c:pt idx="2202">
                  <c:v>536.14</c:v>
                </c:pt>
                <c:pt idx="2203">
                  <c:v>536.14</c:v>
                </c:pt>
                <c:pt idx="2204">
                  <c:v>536.14</c:v>
                </c:pt>
                <c:pt idx="2205">
                  <c:v>534.38</c:v>
                </c:pt>
                <c:pt idx="2206">
                  <c:v>534.81999999999948</c:v>
                </c:pt>
                <c:pt idx="2207">
                  <c:v>547.58000000000004</c:v>
                </c:pt>
                <c:pt idx="2208">
                  <c:v>552.64</c:v>
                </c:pt>
                <c:pt idx="2209">
                  <c:v>563.41999999999996</c:v>
                </c:pt>
                <c:pt idx="2210">
                  <c:v>563.41999999999996</c:v>
                </c:pt>
                <c:pt idx="2211">
                  <c:v>563.41999999999996</c:v>
                </c:pt>
                <c:pt idx="2212">
                  <c:v>563.41999999999996</c:v>
                </c:pt>
                <c:pt idx="2213">
                  <c:v>1265</c:v>
                </c:pt>
                <c:pt idx="2214">
                  <c:v>1730.08</c:v>
                </c:pt>
                <c:pt idx="2215">
                  <c:v>756.35999999999797</c:v>
                </c:pt>
                <c:pt idx="2216">
                  <c:v>1006.2800000000005</c:v>
                </c:pt>
                <c:pt idx="2217">
                  <c:v>1006.2800000000005</c:v>
                </c:pt>
                <c:pt idx="2218">
                  <c:v>1006.2800000000005</c:v>
                </c:pt>
                <c:pt idx="2219">
                  <c:v>1612.6</c:v>
                </c:pt>
                <c:pt idx="2220">
                  <c:v>615.78000000000054</c:v>
                </c:pt>
                <c:pt idx="2221">
                  <c:v>596.64</c:v>
                </c:pt>
                <c:pt idx="2222">
                  <c:v>598.62</c:v>
                </c:pt>
                <c:pt idx="2223">
                  <c:v>597.95999999999947</c:v>
                </c:pt>
                <c:pt idx="2224">
                  <c:v>597.95999999999947</c:v>
                </c:pt>
                <c:pt idx="2225">
                  <c:v>597.95999999999947</c:v>
                </c:pt>
                <c:pt idx="2226">
                  <c:v>609.4</c:v>
                </c:pt>
                <c:pt idx="2227">
                  <c:v>608.74</c:v>
                </c:pt>
                <c:pt idx="2228">
                  <c:v>614.9</c:v>
                </c:pt>
                <c:pt idx="2229">
                  <c:v>618.20000000000005</c:v>
                </c:pt>
                <c:pt idx="2230">
                  <c:v>596.41999999999996</c:v>
                </c:pt>
                <c:pt idx="2231">
                  <c:v>596.41999999999996</c:v>
                </c:pt>
                <c:pt idx="2232">
                  <c:v>596.41999999999996</c:v>
                </c:pt>
                <c:pt idx="2233">
                  <c:v>601.91999999999996</c:v>
                </c:pt>
                <c:pt idx="2234">
                  <c:v>558.14</c:v>
                </c:pt>
                <c:pt idx="2235">
                  <c:v>555.5</c:v>
                </c:pt>
                <c:pt idx="2236">
                  <c:v>559.45999999999947</c:v>
                </c:pt>
                <c:pt idx="2237">
                  <c:v>568.04</c:v>
                </c:pt>
                <c:pt idx="2238">
                  <c:v>568.04</c:v>
                </c:pt>
                <c:pt idx="2239">
                  <c:v>568.04</c:v>
                </c:pt>
                <c:pt idx="2240">
                  <c:v>568.04</c:v>
                </c:pt>
                <c:pt idx="2241">
                  <c:v>571.78000000000054</c:v>
                </c:pt>
                <c:pt idx="2242">
                  <c:v>583.22</c:v>
                </c:pt>
                <c:pt idx="2243">
                  <c:v>587.4</c:v>
                </c:pt>
                <c:pt idx="2244">
                  <c:v>575.08000000000004</c:v>
                </c:pt>
                <c:pt idx="2245">
                  <c:v>575.08000000000004</c:v>
                </c:pt>
                <c:pt idx="2246">
                  <c:v>575.08000000000004</c:v>
                </c:pt>
                <c:pt idx="2247">
                  <c:v>653.83999999999946</c:v>
                </c:pt>
                <c:pt idx="2248">
                  <c:v>618.41999999999996</c:v>
                </c:pt>
                <c:pt idx="2249">
                  <c:v>646.35999999999797</c:v>
                </c:pt>
                <c:pt idx="2250">
                  <c:v>690.58</c:v>
                </c:pt>
                <c:pt idx="2251">
                  <c:v>721.6</c:v>
                </c:pt>
                <c:pt idx="2252">
                  <c:v>721.6</c:v>
                </c:pt>
                <c:pt idx="2253">
                  <c:v>721.6</c:v>
                </c:pt>
                <c:pt idx="2254">
                  <c:v>624.35999999999797</c:v>
                </c:pt>
                <c:pt idx="2255">
                  <c:v>637.33999999999946</c:v>
                </c:pt>
                <c:pt idx="2256">
                  <c:v>625.02</c:v>
                </c:pt>
                <c:pt idx="2257">
                  <c:v>557.48</c:v>
                </c:pt>
                <c:pt idx="2258">
                  <c:v>562.54</c:v>
                </c:pt>
                <c:pt idx="2259">
                  <c:v>562.54</c:v>
                </c:pt>
                <c:pt idx="2260">
                  <c:v>562.54</c:v>
                </c:pt>
                <c:pt idx="2261">
                  <c:v>545.6</c:v>
                </c:pt>
                <c:pt idx="2262">
                  <c:v>543.83999999999946</c:v>
                </c:pt>
                <c:pt idx="2263">
                  <c:v>540.98</c:v>
                </c:pt>
                <c:pt idx="2264">
                  <c:v>534.16</c:v>
                </c:pt>
                <c:pt idx="2265">
                  <c:v>537.24</c:v>
                </c:pt>
                <c:pt idx="2266">
                  <c:v>537.24</c:v>
                </c:pt>
                <c:pt idx="2267">
                  <c:v>537.24</c:v>
                </c:pt>
                <c:pt idx="2268">
                  <c:v>526.45999999999947</c:v>
                </c:pt>
                <c:pt idx="2269">
                  <c:v>527.78000000000054</c:v>
                </c:pt>
                <c:pt idx="2270">
                  <c:v>527.78000000000054</c:v>
                </c:pt>
                <c:pt idx="2271">
                  <c:v>528.22</c:v>
                </c:pt>
                <c:pt idx="2272">
                  <c:v>528.22</c:v>
                </c:pt>
                <c:pt idx="2273">
                  <c:v>528.22</c:v>
                </c:pt>
                <c:pt idx="2274">
                  <c:v>528.22</c:v>
                </c:pt>
                <c:pt idx="2275">
                  <c:v>525.79999999999995</c:v>
                </c:pt>
                <c:pt idx="2276">
                  <c:v>527.78000000000054</c:v>
                </c:pt>
                <c:pt idx="2277">
                  <c:v>526.9</c:v>
                </c:pt>
                <c:pt idx="2278">
                  <c:v>531.74</c:v>
                </c:pt>
                <c:pt idx="2279">
                  <c:v>534.16</c:v>
                </c:pt>
                <c:pt idx="2280">
                  <c:v>534.16</c:v>
                </c:pt>
                <c:pt idx="2281">
                  <c:v>534.16</c:v>
                </c:pt>
                <c:pt idx="2282">
                  <c:v>528.88</c:v>
                </c:pt>
                <c:pt idx="2283">
                  <c:v>521.4</c:v>
                </c:pt>
                <c:pt idx="2284">
                  <c:v>518.54</c:v>
                </c:pt>
                <c:pt idx="2285">
                  <c:v>525.14</c:v>
                </c:pt>
                <c:pt idx="2286">
                  <c:v>526.02</c:v>
                </c:pt>
                <c:pt idx="2287">
                  <c:v>526.02</c:v>
                </c:pt>
                <c:pt idx="2288">
                  <c:v>526.02</c:v>
                </c:pt>
                <c:pt idx="2289">
                  <c:v>522.5</c:v>
                </c:pt>
                <c:pt idx="2290">
                  <c:v>530.20000000000005</c:v>
                </c:pt>
                <c:pt idx="2291">
                  <c:v>533.72</c:v>
                </c:pt>
                <c:pt idx="2292">
                  <c:v>530.64</c:v>
                </c:pt>
                <c:pt idx="2293">
                  <c:v>528.66</c:v>
                </c:pt>
                <c:pt idx="2294">
                  <c:v>528.66</c:v>
                </c:pt>
                <c:pt idx="2295">
                  <c:v>528.66</c:v>
                </c:pt>
                <c:pt idx="2296">
                  <c:v>537.02</c:v>
                </c:pt>
                <c:pt idx="2297">
                  <c:v>538.33999999999946</c:v>
                </c:pt>
                <c:pt idx="2298">
                  <c:v>542.74</c:v>
                </c:pt>
                <c:pt idx="2299">
                  <c:v>542.52</c:v>
                </c:pt>
                <c:pt idx="2300">
                  <c:v>542.52</c:v>
                </c:pt>
                <c:pt idx="2301">
                  <c:v>542.52</c:v>
                </c:pt>
                <c:pt idx="2302">
                  <c:v>542.52</c:v>
                </c:pt>
                <c:pt idx="2303">
                  <c:v>542.52</c:v>
                </c:pt>
                <c:pt idx="2304">
                  <c:v>540.98</c:v>
                </c:pt>
                <c:pt idx="2305">
                  <c:v>537.02</c:v>
                </c:pt>
                <c:pt idx="2306">
                  <c:v>542.95999999999947</c:v>
                </c:pt>
                <c:pt idx="2307">
                  <c:v>538.12</c:v>
                </c:pt>
                <c:pt idx="2308">
                  <c:v>538.12</c:v>
                </c:pt>
                <c:pt idx="2309">
                  <c:v>538.12</c:v>
                </c:pt>
                <c:pt idx="2310">
                  <c:v>532.17999999999995</c:v>
                </c:pt>
                <c:pt idx="2311">
                  <c:v>535.48</c:v>
                </c:pt>
                <c:pt idx="2312">
                  <c:v>528.88</c:v>
                </c:pt>
                <c:pt idx="2313">
                  <c:v>526.45999999999947</c:v>
                </c:pt>
                <c:pt idx="2314">
                  <c:v>529.1</c:v>
                </c:pt>
                <c:pt idx="2315">
                  <c:v>529.1</c:v>
                </c:pt>
                <c:pt idx="2316">
                  <c:v>529.1</c:v>
                </c:pt>
                <c:pt idx="2317">
                  <c:v>524.91999999999996</c:v>
                </c:pt>
                <c:pt idx="2318">
                  <c:v>521.17999999999995</c:v>
                </c:pt>
                <c:pt idx="2319">
                  <c:v>524.91999999999996</c:v>
                </c:pt>
                <c:pt idx="2320">
                  <c:v>528.22</c:v>
                </c:pt>
                <c:pt idx="2321">
                  <c:v>526.02</c:v>
                </c:pt>
                <c:pt idx="2322">
                  <c:v>526.02</c:v>
                </c:pt>
                <c:pt idx="2323">
                  <c:v>526.02</c:v>
                </c:pt>
                <c:pt idx="2324">
                  <c:v>527.33999999999946</c:v>
                </c:pt>
                <c:pt idx="2325">
                  <c:v>531.52</c:v>
                </c:pt>
                <c:pt idx="2326">
                  <c:v>534.38</c:v>
                </c:pt>
                <c:pt idx="2327">
                  <c:v>531.74</c:v>
                </c:pt>
                <c:pt idx="2328">
                  <c:v>531.74</c:v>
                </c:pt>
                <c:pt idx="2329">
                  <c:v>531.74</c:v>
                </c:pt>
                <c:pt idx="2330">
                  <c:v>531.74</c:v>
                </c:pt>
                <c:pt idx="2331">
                  <c:v>529.76</c:v>
                </c:pt>
                <c:pt idx="2332">
                  <c:v>531.08000000000004</c:v>
                </c:pt>
                <c:pt idx="2333">
                  <c:v>531.52</c:v>
                </c:pt>
                <c:pt idx="2334">
                  <c:v>531.08000000000004</c:v>
                </c:pt>
                <c:pt idx="2335">
                  <c:v>532.17999999999995</c:v>
                </c:pt>
                <c:pt idx="2336">
                  <c:v>532.17999999999995</c:v>
                </c:pt>
                <c:pt idx="2337">
                  <c:v>532.17999999999995</c:v>
                </c:pt>
                <c:pt idx="2338">
                  <c:v>532.17999999999995</c:v>
                </c:pt>
                <c:pt idx="2339">
                  <c:v>529.76</c:v>
                </c:pt>
                <c:pt idx="2340">
                  <c:v>527.78000000000054</c:v>
                </c:pt>
                <c:pt idx="2341">
                  <c:v>525.79999999999995</c:v>
                </c:pt>
                <c:pt idx="2342">
                  <c:v>520.29999999999995</c:v>
                </c:pt>
              </c:numCache>
            </c:numRef>
          </c:val>
        </c:ser>
        <c:ser>
          <c:idx val="1"/>
          <c:order val="1"/>
          <c:tx>
            <c:strRef>
              <c:f>Detail!$C$1</c:f>
              <c:strCache>
                <c:ptCount val="1"/>
                <c:pt idx="0">
                  <c:v>RT_PRICE</c:v>
                </c:pt>
              </c:strCache>
            </c:strRef>
          </c:tx>
          <c:marker>
            <c:symbol val="none"/>
          </c:marker>
          <c:cat>
            <c:numRef>
              <c:f>Detail!$A$2:$A$2344</c:f>
              <c:numCache>
                <c:formatCode>m/d/yyyy</c:formatCode>
                <c:ptCount val="2343"/>
                <c:pt idx="0">
                  <c:v>39448</c:v>
                </c:pt>
                <c:pt idx="1">
                  <c:v>39449</c:v>
                </c:pt>
                <c:pt idx="2">
                  <c:v>39450</c:v>
                </c:pt>
                <c:pt idx="3">
                  <c:v>39451</c:v>
                </c:pt>
                <c:pt idx="4">
                  <c:v>39452</c:v>
                </c:pt>
                <c:pt idx="5">
                  <c:v>39453</c:v>
                </c:pt>
                <c:pt idx="6">
                  <c:v>39454</c:v>
                </c:pt>
                <c:pt idx="7">
                  <c:v>39455</c:v>
                </c:pt>
                <c:pt idx="8">
                  <c:v>39456</c:v>
                </c:pt>
                <c:pt idx="9">
                  <c:v>39457</c:v>
                </c:pt>
                <c:pt idx="10">
                  <c:v>39458</c:v>
                </c:pt>
                <c:pt idx="11">
                  <c:v>39459</c:v>
                </c:pt>
                <c:pt idx="12">
                  <c:v>39460</c:v>
                </c:pt>
                <c:pt idx="13">
                  <c:v>39461</c:v>
                </c:pt>
                <c:pt idx="14">
                  <c:v>39462</c:v>
                </c:pt>
                <c:pt idx="15">
                  <c:v>39463</c:v>
                </c:pt>
                <c:pt idx="16">
                  <c:v>39464</c:v>
                </c:pt>
                <c:pt idx="17">
                  <c:v>39465</c:v>
                </c:pt>
                <c:pt idx="18">
                  <c:v>39466</c:v>
                </c:pt>
                <c:pt idx="19">
                  <c:v>39467</c:v>
                </c:pt>
                <c:pt idx="20">
                  <c:v>39468</c:v>
                </c:pt>
                <c:pt idx="21">
                  <c:v>39469</c:v>
                </c:pt>
                <c:pt idx="22">
                  <c:v>39470</c:v>
                </c:pt>
                <c:pt idx="23">
                  <c:v>39471</c:v>
                </c:pt>
                <c:pt idx="24">
                  <c:v>39472</c:v>
                </c:pt>
                <c:pt idx="25">
                  <c:v>39473</c:v>
                </c:pt>
                <c:pt idx="26">
                  <c:v>39474</c:v>
                </c:pt>
                <c:pt idx="27">
                  <c:v>39475</c:v>
                </c:pt>
                <c:pt idx="28">
                  <c:v>39476</c:v>
                </c:pt>
                <c:pt idx="29">
                  <c:v>39477</c:v>
                </c:pt>
                <c:pt idx="30">
                  <c:v>39478</c:v>
                </c:pt>
                <c:pt idx="31">
                  <c:v>39479</c:v>
                </c:pt>
                <c:pt idx="32">
                  <c:v>39480</c:v>
                </c:pt>
                <c:pt idx="33">
                  <c:v>39481</c:v>
                </c:pt>
                <c:pt idx="34">
                  <c:v>39482</c:v>
                </c:pt>
                <c:pt idx="35">
                  <c:v>39483</c:v>
                </c:pt>
                <c:pt idx="36">
                  <c:v>39484</c:v>
                </c:pt>
                <c:pt idx="37">
                  <c:v>39485</c:v>
                </c:pt>
                <c:pt idx="38">
                  <c:v>39486</c:v>
                </c:pt>
                <c:pt idx="39">
                  <c:v>39487</c:v>
                </c:pt>
                <c:pt idx="40">
                  <c:v>39488</c:v>
                </c:pt>
                <c:pt idx="41">
                  <c:v>39489</c:v>
                </c:pt>
                <c:pt idx="42">
                  <c:v>39490</c:v>
                </c:pt>
                <c:pt idx="43">
                  <c:v>39491</c:v>
                </c:pt>
                <c:pt idx="44">
                  <c:v>39492</c:v>
                </c:pt>
                <c:pt idx="45">
                  <c:v>39493</c:v>
                </c:pt>
                <c:pt idx="46">
                  <c:v>39494</c:v>
                </c:pt>
                <c:pt idx="47">
                  <c:v>39495</c:v>
                </c:pt>
                <c:pt idx="48">
                  <c:v>39496</c:v>
                </c:pt>
                <c:pt idx="49">
                  <c:v>39497</c:v>
                </c:pt>
                <c:pt idx="50">
                  <c:v>39498</c:v>
                </c:pt>
                <c:pt idx="51">
                  <c:v>39499</c:v>
                </c:pt>
                <c:pt idx="52">
                  <c:v>39500</c:v>
                </c:pt>
                <c:pt idx="53">
                  <c:v>39501</c:v>
                </c:pt>
                <c:pt idx="54">
                  <c:v>39502</c:v>
                </c:pt>
                <c:pt idx="55">
                  <c:v>39503</c:v>
                </c:pt>
                <c:pt idx="56">
                  <c:v>39504</c:v>
                </c:pt>
                <c:pt idx="57">
                  <c:v>39505</c:v>
                </c:pt>
                <c:pt idx="58">
                  <c:v>39506</c:v>
                </c:pt>
                <c:pt idx="59">
                  <c:v>39507</c:v>
                </c:pt>
                <c:pt idx="60">
                  <c:v>39508</c:v>
                </c:pt>
                <c:pt idx="61">
                  <c:v>39509</c:v>
                </c:pt>
                <c:pt idx="62">
                  <c:v>39510</c:v>
                </c:pt>
                <c:pt idx="63">
                  <c:v>39511</c:v>
                </c:pt>
                <c:pt idx="64">
                  <c:v>39512</c:v>
                </c:pt>
                <c:pt idx="65">
                  <c:v>39513</c:v>
                </c:pt>
                <c:pt idx="66">
                  <c:v>39514</c:v>
                </c:pt>
                <c:pt idx="67">
                  <c:v>39515</c:v>
                </c:pt>
                <c:pt idx="68">
                  <c:v>39516</c:v>
                </c:pt>
                <c:pt idx="69">
                  <c:v>39517</c:v>
                </c:pt>
                <c:pt idx="70">
                  <c:v>39518</c:v>
                </c:pt>
                <c:pt idx="71">
                  <c:v>39519</c:v>
                </c:pt>
                <c:pt idx="72">
                  <c:v>39520</c:v>
                </c:pt>
                <c:pt idx="73">
                  <c:v>39521</c:v>
                </c:pt>
                <c:pt idx="74">
                  <c:v>39522</c:v>
                </c:pt>
                <c:pt idx="75">
                  <c:v>39523</c:v>
                </c:pt>
                <c:pt idx="76">
                  <c:v>39524</c:v>
                </c:pt>
                <c:pt idx="77">
                  <c:v>39525</c:v>
                </c:pt>
                <c:pt idx="78">
                  <c:v>39526</c:v>
                </c:pt>
                <c:pt idx="79">
                  <c:v>39527</c:v>
                </c:pt>
                <c:pt idx="80">
                  <c:v>39528</c:v>
                </c:pt>
                <c:pt idx="81">
                  <c:v>39529</c:v>
                </c:pt>
                <c:pt idx="82">
                  <c:v>39530</c:v>
                </c:pt>
                <c:pt idx="83">
                  <c:v>39531</c:v>
                </c:pt>
                <c:pt idx="84">
                  <c:v>39532</c:v>
                </c:pt>
                <c:pt idx="85">
                  <c:v>39533</c:v>
                </c:pt>
                <c:pt idx="86">
                  <c:v>39534</c:v>
                </c:pt>
                <c:pt idx="87">
                  <c:v>39535</c:v>
                </c:pt>
                <c:pt idx="88">
                  <c:v>39536</c:v>
                </c:pt>
                <c:pt idx="89">
                  <c:v>39537</c:v>
                </c:pt>
                <c:pt idx="90">
                  <c:v>39538</c:v>
                </c:pt>
                <c:pt idx="91">
                  <c:v>39539</c:v>
                </c:pt>
                <c:pt idx="92">
                  <c:v>39540</c:v>
                </c:pt>
                <c:pt idx="93">
                  <c:v>39541</c:v>
                </c:pt>
                <c:pt idx="94">
                  <c:v>39542</c:v>
                </c:pt>
                <c:pt idx="95">
                  <c:v>39543</c:v>
                </c:pt>
                <c:pt idx="96">
                  <c:v>39544</c:v>
                </c:pt>
                <c:pt idx="97">
                  <c:v>39545</c:v>
                </c:pt>
                <c:pt idx="98">
                  <c:v>39546</c:v>
                </c:pt>
                <c:pt idx="99">
                  <c:v>39547</c:v>
                </c:pt>
                <c:pt idx="100">
                  <c:v>39548</c:v>
                </c:pt>
                <c:pt idx="101">
                  <c:v>39549</c:v>
                </c:pt>
                <c:pt idx="102">
                  <c:v>39550</c:v>
                </c:pt>
                <c:pt idx="103">
                  <c:v>39551</c:v>
                </c:pt>
                <c:pt idx="104">
                  <c:v>39552</c:v>
                </c:pt>
                <c:pt idx="105">
                  <c:v>39553</c:v>
                </c:pt>
                <c:pt idx="106">
                  <c:v>39554</c:v>
                </c:pt>
                <c:pt idx="107">
                  <c:v>39555</c:v>
                </c:pt>
                <c:pt idx="108">
                  <c:v>39556</c:v>
                </c:pt>
                <c:pt idx="109">
                  <c:v>39557</c:v>
                </c:pt>
                <c:pt idx="110">
                  <c:v>39558</c:v>
                </c:pt>
                <c:pt idx="111">
                  <c:v>39559</c:v>
                </c:pt>
                <c:pt idx="112">
                  <c:v>39560</c:v>
                </c:pt>
                <c:pt idx="113">
                  <c:v>39561</c:v>
                </c:pt>
                <c:pt idx="114">
                  <c:v>39562</c:v>
                </c:pt>
                <c:pt idx="115">
                  <c:v>39563</c:v>
                </c:pt>
                <c:pt idx="116">
                  <c:v>39564</c:v>
                </c:pt>
                <c:pt idx="117">
                  <c:v>39565</c:v>
                </c:pt>
                <c:pt idx="118">
                  <c:v>39566</c:v>
                </c:pt>
                <c:pt idx="119">
                  <c:v>39567</c:v>
                </c:pt>
                <c:pt idx="120">
                  <c:v>39568</c:v>
                </c:pt>
                <c:pt idx="121">
                  <c:v>39569</c:v>
                </c:pt>
                <c:pt idx="122">
                  <c:v>39570</c:v>
                </c:pt>
                <c:pt idx="123">
                  <c:v>39571</c:v>
                </c:pt>
                <c:pt idx="124">
                  <c:v>39572</c:v>
                </c:pt>
                <c:pt idx="125">
                  <c:v>39573</c:v>
                </c:pt>
                <c:pt idx="126">
                  <c:v>39574</c:v>
                </c:pt>
                <c:pt idx="127">
                  <c:v>39575</c:v>
                </c:pt>
                <c:pt idx="128">
                  <c:v>39576</c:v>
                </c:pt>
                <c:pt idx="129">
                  <c:v>39577</c:v>
                </c:pt>
                <c:pt idx="130">
                  <c:v>39578</c:v>
                </c:pt>
                <c:pt idx="131">
                  <c:v>39579</c:v>
                </c:pt>
                <c:pt idx="132">
                  <c:v>39580</c:v>
                </c:pt>
                <c:pt idx="133">
                  <c:v>39581</c:v>
                </c:pt>
                <c:pt idx="134">
                  <c:v>39582</c:v>
                </c:pt>
                <c:pt idx="135">
                  <c:v>39583</c:v>
                </c:pt>
                <c:pt idx="136">
                  <c:v>39584</c:v>
                </c:pt>
                <c:pt idx="137">
                  <c:v>39585</c:v>
                </c:pt>
                <c:pt idx="138">
                  <c:v>39586</c:v>
                </c:pt>
                <c:pt idx="139">
                  <c:v>39587</c:v>
                </c:pt>
                <c:pt idx="140">
                  <c:v>39588</c:v>
                </c:pt>
                <c:pt idx="141">
                  <c:v>39589</c:v>
                </c:pt>
                <c:pt idx="142">
                  <c:v>39590</c:v>
                </c:pt>
                <c:pt idx="143">
                  <c:v>39591</c:v>
                </c:pt>
                <c:pt idx="144">
                  <c:v>39592</c:v>
                </c:pt>
                <c:pt idx="145">
                  <c:v>39593</c:v>
                </c:pt>
                <c:pt idx="146">
                  <c:v>39594</c:v>
                </c:pt>
                <c:pt idx="147">
                  <c:v>39595</c:v>
                </c:pt>
                <c:pt idx="148">
                  <c:v>39596</c:v>
                </c:pt>
                <c:pt idx="149">
                  <c:v>39597</c:v>
                </c:pt>
                <c:pt idx="150">
                  <c:v>39598</c:v>
                </c:pt>
                <c:pt idx="151">
                  <c:v>39599</c:v>
                </c:pt>
                <c:pt idx="152">
                  <c:v>39600</c:v>
                </c:pt>
                <c:pt idx="153">
                  <c:v>39601</c:v>
                </c:pt>
                <c:pt idx="154">
                  <c:v>39602</c:v>
                </c:pt>
                <c:pt idx="155">
                  <c:v>39603</c:v>
                </c:pt>
                <c:pt idx="156">
                  <c:v>39604</c:v>
                </c:pt>
                <c:pt idx="157">
                  <c:v>39605</c:v>
                </c:pt>
                <c:pt idx="158">
                  <c:v>39606</c:v>
                </c:pt>
                <c:pt idx="159">
                  <c:v>39607</c:v>
                </c:pt>
                <c:pt idx="160">
                  <c:v>39608</c:v>
                </c:pt>
                <c:pt idx="161">
                  <c:v>39609</c:v>
                </c:pt>
                <c:pt idx="162">
                  <c:v>39610</c:v>
                </c:pt>
                <c:pt idx="163">
                  <c:v>39611</c:v>
                </c:pt>
                <c:pt idx="164">
                  <c:v>39612</c:v>
                </c:pt>
                <c:pt idx="165">
                  <c:v>39613</c:v>
                </c:pt>
                <c:pt idx="166">
                  <c:v>39614</c:v>
                </c:pt>
                <c:pt idx="167">
                  <c:v>39615</c:v>
                </c:pt>
                <c:pt idx="168">
                  <c:v>39616</c:v>
                </c:pt>
                <c:pt idx="169">
                  <c:v>39617</c:v>
                </c:pt>
                <c:pt idx="170">
                  <c:v>39618</c:v>
                </c:pt>
                <c:pt idx="171">
                  <c:v>39619</c:v>
                </c:pt>
                <c:pt idx="172">
                  <c:v>39620</c:v>
                </c:pt>
                <c:pt idx="173">
                  <c:v>39621</c:v>
                </c:pt>
                <c:pt idx="174">
                  <c:v>39622</c:v>
                </c:pt>
                <c:pt idx="175">
                  <c:v>39623</c:v>
                </c:pt>
                <c:pt idx="176">
                  <c:v>39624</c:v>
                </c:pt>
                <c:pt idx="177">
                  <c:v>39625</c:v>
                </c:pt>
                <c:pt idx="178">
                  <c:v>39626</c:v>
                </c:pt>
                <c:pt idx="179">
                  <c:v>39627</c:v>
                </c:pt>
                <c:pt idx="180">
                  <c:v>39628</c:v>
                </c:pt>
                <c:pt idx="181">
                  <c:v>39629</c:v>
                </c:pt>
                <c:pt idx="182">
                  <c:v>39630</c:v>
                </c:pt>
                <c:pt idx="183">
                  <c:v>39631</c:v>
                </c:pt>
                <c:pt idx="184">
                  <c:v>39632</c:v>
                </c:pt>
                <c:pt idx="185">
                  <c:v>39633</c:v>
                </c:pt>
                <c:pt idx="186">
                  <c:v>39634</c:v>
                </c:pt>
                <c:pt idx="187">
                  <c:v>39635</c:v>
                </c:pt>
                <c:pt idx="188">
                  <c:v>39636</c:v>
                </c:pt>
                <c:pt idx="189">
                  <c:v>39637</c:v>
                </c:pt>
                <c:pt idx="190">
                  <c:v>39638</c:v>
                </c:pt>
                <c:pt idx="191">
                  <c:v>39639</c:v>
                </c:pt>
                <c:pt idx="192">
                  <c:v>39640</c:v>
                </c:pt>
                <c:pt idx="193">
                  <c:v>39641</c:v>
                </c:pt>
                <c:pt idx="194">
                  <c:v>39642</c:v>
                </c:pt>
                <c:pt idx="195">
                  <c:v>39643</c:v>
                </c:pt>
                <c:pt idx="196">
                  <c:v>39644</c:v>
                </c:pt>
                <c:pt idx="197">
                  <c:v>39645</c:v>
                </c:pt>
                <c:pt idx="198">
                  <c:v>39646</c:v>
                </c:pt>
                <c:pt idx="199">
                  <c:v>39647</c:v>
                </c:pt>
                <c:pt idx="200">
                  <c:v>39648</c:v>
                </c:pt>
                <c:pt idx="201">
                  <c:v>39649</c:v>
                </c:pt>
                <c:pt idx="202">
                  <c:v>39650</c:v>
                </c:pt>
                <c:pt idx="203">
                  <c:v>39651</c:v>
                </c:pt>
                <c:pt idx="204">
                  <c:v>39652</c:v>
                </c:pt>
                <c:pt idx="205">
                  <c:v>39653</c:v>
                </c:pt>
                <c:pt idx="206">
                  <c:v>39654</c:v>
                </c:pt>
                <c:pt idx="207">
                  <c:v>39655</c:v>
                </c:pt>
                <c:pt idx="208">
                  <c:v>39656</c:v>
                </c:pt>
                <c:pt idx="209">
                  <c:v>39657</c:v>
                </c:pt>
                <c:pt idx="210">
                  <c:v>39658</c:v>
                </c:pt>
                <c:pt idx="211">
                  <c:v>39659</c:v>
                </c:pt>
                <c:pt idx="212">
                  <c:v>39660</c:v>
                </c:pt>
                <c:pt idx="213">
                  <c:v>39661</c:v>
                </c:pt>
                <c:pt idx="214">
                  <c:v>39662</c:v>
                </c:pt>
                <c:pt idx="215">
                  <c:v>39663</c:v>
                </c:pt>
                <c:pt idx="216">
                  <c:v>39664</c:v>
                </c:pt>
                <c:pt idx="217">
                  <c:v>39665</c:v>
                </c:pt>
                <c:pt idx="218">
                  <c:v>39666</c:v>
                </c:pt>
                <c:pt idx="219">
                  <c:v>39667</c:v>
                </c:pt>
                <c:pt idx="220">
                  <c:v>39668</c:v>
                </c:pt>
                <c:pt idx="221">
                  <c:v>39669</c:v>
                </c:pt>
                <c:pt idx="222">
                  <c:v>39670</c:v>
                </c:pt>
                <c:pt idx="223">
                  <c:v>39671</c:v>
                </c:pt>
                <c:pt idx="224">
                  <c:v>39672</c:v>
                </c:pt>
                <c:pt idx="225">
                  <c:v>39673</c:v>
                </c:pt>
                <c:pt idx="226">
                  <c:v>39674</c:v>
                </c:pt>
                <c:pt idx="227">
                  <c:v>39675</c:v>
                </c:pt>
                <c:pt idx="228">
                  <c:v>39676</c:v>
                </c:pt>
                <c:pt idx="229">
                  <c:v>39677</c:v>
                </c:pt>
                <c:pt idx="230">
                  <c:v>39678</c:v>
                </c:pt>
                <c:pt idx="231">
                  <c:v>39679</c:v>
                </c:pt>
                <c:pt idx="232">
                  <c:v>39680</c:v>
                </c:pt>
                <c:pt idx="233">
                  <c:v>39681</c:v>
                </c:pt>
                <c:pt idx="234">
                  <c:v>39682</c:v>
                </c:pt>
                <c:pt idx="235">
                  <c:v>39683</c:v>
                </c:pt>
                <c:pt idx="236">
                  <c:v>39684</c:v>
                </c:pt>
                <c:pt idx="237">
                  <c:v>39685</c:v>
                </c:pt>
                <c:pt idx="238">
                  <c:v>39686</c:v>
                </c:pt>
                <c:pt idx="239">
                  <c:v>39687</c:v>
                </c:pt>
                <c:pt idx="240">
                  <c:v>39688</c:v>
                </c:pt>
                <c:pt idx="241">
                  <c:v>39689</c:v>
                </c:pt>
                <c:pt idx="242">
                  <c:v>39690</c:v>
                </c:pt>
                <c:pt idx="243">
                  <c:v>39691</c:v>
                </c:pt>
                <c:pt idx="244">
                  <c:v>39692</c:v>
                </c:pt>
                <c:pt idx="245">
                  <c:v>39693</c:v>
                </c:pt>
                <c:pt idx="246">
                  <c:v>39694</c:v>
                </c:pt>
                <c:pt idx="247">
                  <c:v>39695</c:v>
                </c:pt>
                <c:pt idx="248">
                  <c:v>39696</c:v>
                </c:pt>
                <c:pt idx="249">
                  <c:v>39697</c:v>
                </c:pt>
                <c:pt idx="250">
                  <c:v>39698</c:v>
                </c:pt>
                <c:pt idx="251">
                  <c:v>39699</c:v>
                </c:pt>
                <c:pt idx="252">
                  <c:v>39700</c:v>
                </c:pt>
                <c:pt idx="253">
                  <c:v>39701</c:v>
                </c:pt>
                <c:pt idx="254">
                  <c:v>39702</c:v>
                </c:pt>
                <c:pt idx="255">
                  <c:v>39703</c:v>
                </c:pt>
                <c:pt idx="256">
                  <c:v>39704</c:v>
                </c:pt>
                <c:pt idx="257">
                  <c:v>39705</c:v>
                </c:pt>
                <c:pt idx="258">
                  <c:v>39706</c:v>
                </c:pt>
                <c:pt idx="259">
                  <c:v>39707</c:v>
                </c:pt>
                <c:pt idx="260">
                  <c:v>39708</c:v>
                </c:pt>
                <c:pt idx="261">
                  <c:v>39709</c:v>
                </c:pt>
                <c:pt idx="262">
                  <c:v>39710</c:v>
                </c:pt>
                <c:pt idx="263">
                  <c:v>39711</c:v>
                </c:pt>
                <c:pt idx="264">
                  <c:v>39712</c:v>
                </c:pt>
                <c:pt idx="265">
                  <c:v>39713</c:v>
                </c:pt>
                <c:pt idx="266">
                  <c:v>39714</c:v>
                </c:pt>
                <c:pt idx="267">
                  <c:v>39715</c:v>
                </c:pt>
                <c:pt idx="268">
                  <c:v>39716</c:v>
                </c:pt>
                <c:pt idx="269">
                  <c:v>39717</c:v>
                </c:pt>
                <c:pt idx="270">
                  <c:v>39718</c:v>
                </c:pt>
                <c:pt idx="271">
                  <c:v>39719</c:v>
                </c:pt>
                <c:pt idx="272">
                  <c:v>39720</c:v>
                </c:pt>
                <c:pt idx="273">
                  <c:v>39721</c:v>
                </c:pt>
                <c:pt idx="274">
                  <c:v>39722</c:v>
                </c:pt>
                <c:pt idx="275">
                  <c:v>39723</c:v>
                </c:pt>
                <c:pt idx="276">
                  <c:v>39724</c:v>
                </c:pt>
                <c:pt idx="277">
                  <c:v>39725</c:v>
                </c:pt>
                <c:pt idx="278">
                  <c:v>39726</c:v>
                </c:pt>
                <c:pt idx="279">
                  <c:v>39727</c:v>
                </c:pt>
                <c:pt idx="280">
                  <c:v>39728</c:v>
                </c:pt>
                <c:pt idx="281">
                  <c:v>39729</c:v>
                </c:pt>
                <c:pt idx="282">
                  <c:v>39730</c:v>
                </c:pt>
                <c:pt idx="283">
                  <c:v>39731</c:v>
                </c:pt>
                <c:pt idx="284">
                  <c:v>39732</c:v>
                </c:pt>
                <c:pt idx="285">
                  <c:v>39733</c:v>
                </c:pt>
                <c:pt idx="286">
                  <c:v>39734</c:v>
                </c:pt>
                <c:pt idx="287">
                  <c:v>39735</c:v>
                </c:pt>
                <c:pt idx="288">
                  <c:v>39736</c:v>
                </c:pt>
                <c:pt idx="289">
                  <c:v>39737</c:v>
                </c:pt>
                <c:pt idx="290">
                  <c:v>39738</c:v>
                </c:pt>
                <c:pt idx="291">
                  <c:v>39739</c:v>
                </c:pt>
                <c:pt idx="292">
                  <c:v>39740</c:v>
                </c:pt>
                <c:pt idx="293">
                  <c:v>39741</c:v>
                </c:pt>
                <c:pt idx="294">
                  <c:v>39742</c:v>
                </c:pt>
                <c:pt idx="295">
                  <c:v>39743</c:v>
                </c:pt>
                <c:pt idx="296">
                  <c:v>39744</c:v>
                </c:pt>
                <c:pt idx="297">
                  <c:v>39745</c:v>
                </c:pt>
                <c:pt idx="298">
                  <c:v>39746</c:v>
                </c:pt>
                <c:pt idx="299">
                  <c:v>39747</c:v>
                </c:pt>
                <c:pt idx="300">
                  <c:v>39748</c:v>
                </c:pt>
                <c:pt idx="301">
                  <c:v>39749</c:v>
                </c:pt>
                <c:pt idx="302">
                  <c:v>39750</c:v>
                </c:pt>
                <c:pt idx="303">
                  <c:v>39751</c:v>
                </c:pt>
                <c:pt idx="304">
                  <c:v>39752</c:v>
                </c:pt>
                <c:pt idx="305">
                  <c:v>39753</c:v>
                </c:pt>
                <c:pt idx="306">
                  <c:v>39754</c:v>
                </c:pt>
                <c:pt idx="307">
                  <c:v>39755</c:v>
                </c:pt>
                <c:pt idx="308">
                  <c:v>39756</c:v>
                </c:pt>
                <c:pt idx="309">
                  <c:v>39757</c:v>
                </c:pt>
                <c:pt idx="310">
                  <c:v>39758</c:v>
                </c:pt>
                <c:pt idx="311">
                  <c:v>39759</c:v>
                </c:pt>
                <c:pt idx="312">
                  <c:v>39760</c:v>
                </c:pt>
                <c:pt idx="313">
                  <c:v>39761</c:v>
                </c:pt>
                <c:pt idx="314">
                  <c:v>39762</c:v>
                </c:pt>
                <c:pt idx="315">
                  <c:v>39763</c:v>
                </c:pt>
                <c:pt idx="316">
                  <c:v>39764</c:v>
                </c:pt>
                <c:pt idx="317">
                  <c:v>39765</c:v>
                </c:pt>
                <c:pt idx="318">
                  <c:v>39766</c:v>
                </c:pt>
                <c:pt idx="319">
                  <c:v>39767</c:v>
                </c:pt>
                <c:pt idx="320">
                  <c:v>39768</c:v>
                </c:pt>
                <c:pt idx="321">
                  <c:v>39769</c:v>
                </c:pt>
                <c:pt idx="322">
                  <c:v>39770</c:v>
                </c:pt>
                <c:pt idx="323">
                  <c:v>39771</c:v>
                </c:pt>
                <c:pt idx="324">
                  <c:v>39772</c:v>
                </c:pt>
                <c:pt idx="325">
                  <c:v>39773</c:v>
                </c:pt>
                <c:pt idx="326">
                  <c:v>39774</c:v>
                </c:pt>
                <c:pt idx="327">
                  <c:v>39775</c:v>
                </c:pt>
                <c:pt idx="328">
                  <c:v>39776</c:v>
                </c:pt>
                <c:pt idx="329">
                  <c:v>39777</c:v>
                </c:pt>
                <c:pt idx="330">
                  <c:v>39778</c:v>
                </c:pt>
                <c:pt idx="331">
                  <c:v>39779</c:v>
                </c:pt>
                <c:pt idx="332">
                  <c:v>39780</c:v>
                </c:pt>
                <c:pt idx="333">
                  <c:v>39781</c:v>
                </c:pt>
                <c:pt idx="334">
                  <c:v>39782</c:v>
                </c:pt>
                <c:pt idx="335">
                  <c:v>39783</c:v>
                </c:pt>
                <c:pt idx="336">
                  <c:v>39784</c:v>
                </c:pt>
                <c:pt idx="337">
                  <c:v>39785</c:v>
                </c:pt>
                <c:pt idx="338">
                  <c:v>39786</c:v>
                </c:pt>
                <c:pt idx="339">
                  <c:v>39787</c:v>
                </c:pt>
                <c:pt idx="340">
                  <c:v>39788</c:v>
                </c:pt>
                <c:pt idx="341">
                  <c:v>39789</c:v>
                </c:pt>
                <c:pt idx="342">
                  <c:v>39790</c:v>
                </c:pt>
                <c:pt idx="343">
                  <c:v>39791</c:v>
                </c:pt>
                <c:pt idx="344">
                  <c:v>39792</c:v>
                </c:pt>
                <c:pt idx="345">
                  <c:v>39793</c:v>
                </c:pt>
                <c:pt idx="346">
                  <c:v>39794</c:v>
                </c:pt>
                <c:pt idx="347">
                  <c:v>39795</c:v>
                </c:pt>
                <c:pt idx="348">
                  <c:v>39796</c:v>
                </c:pt>
                <c:pt idx="349">
                  <c:v>39797</c:v>
                </c:pt>
                <c:pt idx="350">
                  <c:v>39798</c:v>
                </c:pt>
                <c:pt idx="351">
                  <c:v>39799</c:v>
                </c:pt>
                <c:pt idx="352">
                  <c:v>39800</c:v>
                </c:pt>
                <c:pt idx="353">
                  <c:v>39801</c:v>
                </c:pt>
                <c:pt idx="354">
                  <c:v>39802</c:v>
                </c:pt>
                <c:pt idx="355">
                  <c:v>39803</c:v>
                </c:pt>
                <c:pt idx="356">
                  <c:v>39804</c:v>
                </c:pt>
                <c:pt idx="357">
                  <c:v>39805</c:v>
                </c:pt>
                <c:pt idx="358">
                  <c:v>39806</c:v>
                </c:pt>
                <c:pt idx="359">
                  <c:v>39807</c:v>
                </c:pt>
                <c:pt idx="360">
                  <c:v>39808</c:v>
                </c:pt>
                <c:pt idx="361">
                  <c:v>39809</c:v>
                </c:pt>
                <c:pt idx="362">
                  <c:v>39810</c:v>
                </c:pt>
                <c:pt idx="363">
                  <c:v>39811</c:v>
                </c:pt>
                <c:pt idx="364">
                  <c:v>39812</c:v>
                </c:pt>
                <c:pt idx="365">
                  <c:v>39813</c:v>
                </c:pt>
                <c:pt idx="366">
                  <c:v>39814</c:v>
                </c:pt>
                <c:pt idx="367">
                  <c:v>39815</c:v>
                </c:pt>
                <c:pt idx="368">
                  <c:v>39816</c:v>
                </c:pt>
                <c:pt idx="369">
                  <c:v>39817</c:v>
                </c:pt>
                <c:pt idx="370">
                  <c:v>39818</c:v>
                </c:pt>
                <c:pt idx="371">
                  <c:v>39819</c:v>
                </c:pt>
                <c:pt idx="372">
                  <c:v>39820</c:v>
                </c:pt>
                <c:pt idx="373">
                  <c:v>39821</c:v>
                </c:pt>
                <c:pt idx="374">
                  <c:v>39822</c:v>
                </c:pt>
                <c:pt idx="375">
                  <c:v>39823</c:v>
                </c:pt>
                <c:pt idx="376">
                  <c:v>39824</c:v>
                </c:pt>
                <c:pt idx="377">
                  <c:v>39825</c:v>
                </c:pt>
                <c:pt idx="378">
                  <c:v>39826</c:v>
                </c:pt>
                <c:pt idx="379">
                  <c:v>39827</c:v>
                </c:pt>
                <c:pt idx="380">
                  <c:v>39828</c:v>
                </c:pt>
                <c:pt idx="381">
                  <c:v>39829</c:v>
                </c:pt>
                <c:pt idx="382">
                  <c:v>39830</c:v>
                </c:pt>
                <c:pt idx="383">
                  <c:v>39831</c:v>
                </c:pt>
                <c:pt idx="384">
                  <c:v>39832</c:v>
                </c:pt>
                <c:pt idx="385">
                  <c:v>39833</c:v>
                </c:pt>
                <c:pt idx="386">
                  <c:v>39834</c:v>
                </c:pt>
                <c:pt idx="387">
                  <c:v>39835</c:v>
                </c:pt>
                <c:pt idx="388">
                  <c:v>39836</c:v>
                </c:pt>
                <c:pt idx="389">
                  <c:v>39837</c:v>
                </c:pt>
                <c:pt idx="390">
                  <c:v>39838</c:v>
                </c:pt>
                <c:pt idx="391">
                  <c:v>39839</c:v>
                </c:pt>
                <c:pt idx="392">
                  <c:v>39840</c:v>
                </c:pt>
                <c:pt idx="393">
                  <c:v>39841</c:v>
                </c:pt>
                <c:pt idx="394">
                  <c:v>39842</c:v>
                </c:pt>
                <c:pt idx="395">
                  <c:v>39843</c:v>
                </c:pt>
                <c:pt idx="396">
                  <c:v>39844</c:v>
                </c:pt>
                <c:pt idx="397">
                  <c:v>39845</c:v>
                </c:pt>
                <c:pt idx="398">
                  <c:v>39846</c:v>
                </c:pt>
                <c:pt idx="399">
                  <c:v>39847</c:v>
                </c:pt>
                <c:pt idx="400">
                  <c:v>39848</c:v>
                </c:pt>
                <c:pt idx="401">
                  <c:v>39849</c:v>
                </c:pt>
                <c:pt idx="402">
                  <c:v>39850</c:v>
                </c:pt>
                <c:pt idx="403">
                  <c:v>39851</c:v>
                </c:pt>
                <c:pt idx="404">
                  <c:v>39852</c:v>
                </c:pt>
                <c:pt idx="405">
                  <c:v>39853</c:v>
                </c:pt>
                <c:pt idx="406">
                  <c:v>39854</c:v>
                </c:pt>
                <c:pt idx="407">
                  <c:v>39855</c:v>
                </c:pt>
                <c:pt idx="408">
                  <c:v>39856</c:v>
                </c:pt>
                <c:pt idx="409">
                  <c:v>39857</c:v>
                </c:pt>
                <c:pt idx="410">
                  <c:v>39858</c:v>
                </c:pt>
                <c:pt idx="411">
                  <c:v>39859</c:v>
                </c:pt>
                <c:pt idx="412">
                  <c:v>39860</c:v>
                </c:pt>
                <c:pt idx="413">
                  <c:v>39861</c:v>
                </c:pt>
                <c:pt idx="414">
                  <c:v>39862</c:v>
                </c:pt>
                <c:pt idx="415">
                  <c:v>39863</c:v>
                </c:pt>
                <c:pt idx="416">
                  <c:v>39864</c:v>
                </c:pt>
                <c:pt idx="417">
                  <c:v>39865</c:v>
                </c:pt>
                <c:pt idx="418">
                  <c:v>39866</c:v>
                </c:pt>
                <c:pt idx="419">
                  <c:v>39867</c:v>
                </c:pt>
                <c:pt idx="420">
                  <c:v>39868</c:v>
                </c:pt>
                <c:pt idx="421">
                  <c:v>39869</c:v>
                </c:pt>
                <c:pt idx="422">
                  <c:v>39870</c:v>
                </c:pt>
                <c:pt idx="423">
                  <c:v>39871</c:v>
                </c:pt>
                <c:pt idx="424">
                  <c:v>39872</c:v>
                </c:pt>
                <c:pt idx="425">
                  <c:v>39873</c:v>
                </c:pt>
                <c:pt idx="426">
                  <c:v>39874</c:v>
                </c:pt>
                <c:pt idx="427">
                  <c:v>39875</c:v>
                </c:pt>
                <c:pt idx="428">
                  <c:v>39876</c:v>
                </c:pt>
                <c:pt idx="429">
                  <c:v>39877</c:v>
                </c:pt>
                <c:pt idx="430">
                  <c:v>39878</c:v>
                </c:pt>
                <c:pt idx="431">
                  <c:v>39879</c:v>
                </c:pt>
                <c:pt idx="432">
                  <c:v>39880</c:v>
                </c:pt>
                <c:pt idx="433">
                  <c:v>39881</c:v>
                </c:pt>
                <c:pt idx="434">
                  <c:v>39882</c:v>
                </c:pt>
                <c:pt idx="435">
                  <c:v>39883</c:v>
                </c:pt>
                <c:pt idx="436">
                  <c:v>39884</c:v>
                </c:pt>
                <c:pt idx="437">
                  <c:v>39885</c:v>
                </c:pt>
                <c:pt idx="438">
                  <c:v>39886</c:v>
                </c:pt>
                <c:pt idx="439">
                  <c:v>39887</c:v>
                </c:pt>
                <c:pt idx="440">
                  <c:v>39888</c:v>
                </c:pt>
                <c:pt idx="441">
                  <c:v>39889</c:v>
                </c:pt>
                <c:pt idx="442">
                  <c:v>39890</c:v>
                </c:pt>
                <c:pt idx="443">
                  <c:v>39891</c:v>
                </c:pt>
                <c:pt idx="444">
                  <c:v>39892</c:v>
                </c:pt>
                <c:pt idx="445">
                  <c:v>39893</c:v>
                </c:pt>
                <c:pt idx="446">
                  <c:v>39894</c:v>
                </c:pt>
                <c:pt idx="447">
                  <c:v>39895</c:v>
                </c:pt>
                <c:pt idx="448">
                  <c:v>39896</c:v>
                </c:pt>
                <c:pt idx="449">
                  <c:v>39897</c:v>
                </c:pt>
                <c:pt idx="450">
                  <c:v>39898</c:v>
                </c:pt>
                <c:pt idx="451">
                  <c:v>39899</c:v>
                </c:pt>
                <c:pt idx="452">
                  <c:v>39900</c:v>
                </c:pt>
                <c:pt idx="453">
                  <c:v>39901</c:v>
                </c:pt>
                <c:pt idx="454">
                  <c:v>39902</c:v>
                </c:pt>
                <c:pt idx="455">
                  <c:v>39903</c:v>
                </c:pt>
                <c:pt idx="456">
                  <c:v>39904</c:v>
                </c:pt>
                <c:pt idx="457">
                  <c:v>39905</c:v>
                </c:pt>
                <c:pt idx="458">
                  <c:v>39906</c:v>
                </c:pt>
                <c:pt idx="459">
                  <c:v>39907</c:v>
                </c:pt>
                <c:pt idx="460">
                  <c:v>39908</c:v>
                </c:pt>
                <c:pt idx="461">
                  <c:v>39909</c:v>
                </c:pt>
                <c:pt idx="462">
                  <c:v>39910</c:v>
                </c:pt>
                <c:pt idx="463">
                  <c:v>39911</c:v>
                </c:pt>
                <c:pt idx="464">
                  <c:v>39912</c:v>
                </c:pt>
                <c:pt idx="465">
                  <c:v>39913</c:v>
                </c:pt>
                <c:pt idx="466">
                  <c:v>39914</c:v>
                </c:pt>
                <c:pt idx="467">
                  <c:v>39915</c:v>
                </c:pt>
                <c:pt idx="468">
                  <c:v>39916</c:v>
                </c:pt>
                <c:pt idx="469">
                  <c:v>39917</c:v>
                </c:pt>
                <c:pt idx="470">
                  <c:v>39918</c:v>
                </c:pt>
                <c:pt idx="471">
                  <c:v>39919</c:v>
                </c:pt>
                <c:pt idx="472">
                  <c:v>39920</c:v>
                </c:pt>
                <c:pt idx="473">
                  <c:v>39921</c:v>
                </c:pt>
                <c:pt idx="474">
                  <c:v>39922</c:v>
                </c:pt>
                <c:pt idx="475">
                  <c:v>39923</c:v>
                </c:pt>
                <c:pt idx="476">
                  <c:v>39924</c:v>
                </c:pt>
                <c:pt idx="477">
                  <c:v>39925</c:v>
                </c:pt>
                <c:pt idx="478">
                  <c:v>39926</c:v>
                </c:pt>
                <c:pt idx="479">
                  <c:v>39927</c:v>
                </c:pt>
                <c:pt idx="480">
                  <c:v>39928</c:v>
                </c:pt>
                <c:pt idx="481">
                  <c:v>39929</c:v>
                </c:pt>
                <c:pt idx="482">
                  <c:v>39930</c:v>
                </c:pt>
                <c:pt idx="483">
                  <c:v>39931</c:v>
                </c:pt>
                <c:pt idx="484">
                  <c:v>39932</c:v>
                </c:pt>
                <c:pt idx="485">
                  <c:v>39933</c:v>
                </c:pt>
                <c:pt idx="486">
                  <c:v>39934</c:v>
                </c:pt>
                <c:pt idx="487">
                  <c:v>39935</c:v>
                </c:pt>
                <c:pt idx="488">
                  <c:v>39936</c:v>
                </c:pt>
                <c:pt idx="489">
                  <c:v>39937</c:v>
                </c:pt>
                <c:pt idx="490">
                  <c:v>39938</c:v>
                </c:pt>
                <c:pt idx="491">
                  <c:v>39939</c:v>
                </c:pt>
                <c:pt idx="492">
                  <c:v>39940</c:v>
                </c:pt>
                <c:pt idx="493">
                  <c:v>39941</c:v>
                </c:pt>
                <c:pt idx="494">
                  <c:v>39942</c:v>
                </c:pt>
                <c:pt idx="495">
                  <c:v>39943</c:v>
                </c:pt>
                <c:pt idx="496">
                  <c:v>39944</c:v>
                </c:pt>
                <c:pt idx="497">
                  <c:v>39945</c:v>
                </c:pt>
                <c:pt idx="498">
                  <c:v>39946</c:v>
                </c:pt>
                <c:pt idx="499">
                  <c:v>39947</c:v>
                </c:pt>
                <c:pt idx="500">
                  <c:v>39948</c:v>
                </c:pt>
                <c:pt idx="501">
                  <c:v>39949</c:v>
                </c:pt>
                <c:pt idx="502">
                  <c:v>39950</c:v>
                </c:pt>
                <c:pt idx="503">
                  <c:v>39951</c:v>
                </c:pt>
                <c:pt idx="504">
                  <c:v>39952</c:v>
                </c:pt>
                <c:pt idx="505">
                  <c:v>39953</c:v>
                </c:pt>
                <c:pt idx="506">
                  <c:v>39954</c:v>
                </c:pt>
                <c:pt idx="507">
                  <c:v>39955</c:v>
                </c:pt>
                <c:pt idx="508">
                  <c:v>39956</c:v>
                </c:pt>
                <c:pt idx="509">
                  <c:v>39957</c:v>
                </c:pt>
                <c:pt idx="510">
                  <c:v>39958</c:v>
                </c:pt>
                <c:pt idx="511">
                  <c:v>39959</c:v>
                </c:pt>
                <c:pt idx="512">
                  <c:v>39960</c:v>
                </c:pt>
                <c:pt idx="513">
                  <c:v>39961</c:v>
                </c:pt>
                <c:pt idx="514">
                  <c:v>39962</c:v>
                </c:pt>
                <c:pt idx="515">
                  <c:v>39963</c:v>
                </c:pt>
                <c:pt idx="516">
                  <c:v>39964</c:v>
                </c:pt>
                <c:pt idx="517">
                  <c:v>39965</c:v>
                </c:pt>
                <c:pt idx="518">
                  <c:v>39966</c:v>
                </c:pt>
                <c:pt idx="519">
                  <c:v>39967</c:v>
                </c:pt>
                <c:pt idx="520">
                  <c:v>39968</c:v>
                </c:pt>
                <c:pt idx="521">
                  <c:v>39969</c:v>
                </c:pt>
                <c:pt idx="522">
                  <c:v>39970</c:v>
                </c:pt>
                <c:pt idx="523">
                  <c:v>39971</c:v>
                </c:pt>
                <c:pt idx="524">
                  <c:v>39972</c:v>
                </c:pt>
                <c:pt idx="525">
                  <c:v>39973</c:v>
                </c:pt>
                <c:pt idx="526">
                  <c:v>39974</c:v>
                </c:pt>
                <c:pt idx="527">
                  <c:v>39975</c:v>
                </c:pt>
                <c:pt idx="528">
                  <c:v>39976</c:v>
                </c:pt>
                <c:pt idx="529">
                  <c:v>39977</c:v>
                </c:pt>
                <c:pt idx="530">
                  <c:v>39978</c:v>
                </c:pt>
                <c:pt idx="531">
                  <c:v>39979</c:v>
                </c:pt>
                <c:pt idx="532">
                  <c:v>39980</c:v>
                </c:pt>
                <c:pt idx="533">
                  <c:v>39981</c:v>
                </c:pt>
                <c:pt idx="534">
                  <c:v>39982</c:v>
                </c:pt>
                <c:pt idx="535">
                  <c:v>39983</c:v>
                </c:pt>
                <c:pt idx="536">
                  <c:v>39984</c:v>
                </c:pt>
                <c:pt idx="537">
                  <c:v>39985</c:v>
                </c:pt>
                <c:pt idx="538">
                  <c:v>39986</c:v>
                </c:pt>
                <c:pt idx="539">
                  <c:v>39987</c:v>
                </c:pt>
                <c:pt idx="540">
                  <c:v>39988</c:v>
                </c:pt>
                <c:pt idx="541">
                  <c:v>39989</c:v>
                </c:pt>
                <c:pt idx="542">
                  <c:v>39990</c:v>
                </c:pt>
                <c:pt idx="543">
                  <c:v>39991</c:v>
                </c:pt>
                <c:pt idx="544">
                  <c:v>39992</c:v>
                </c:pt>
                <c:pt idx="545">
                  <c:v>39993</c:v>
                </c:pt>
                <c:pt idx="546">
                  <c:v>39994</c:v>
                </c:pt>
                <c:pt idx="547">
                  <c:v>39995</c:v>
                </c:pt>
                <c:pt idx="548">
                  <c:v>39996</c:v>
                </c:pt>
                <c:pt idx="549">
                  <c:v>39997</c:v>
                </c:pt>
                <c:pt idx="550">
                  <c:v>39998</c:v>
                </c:pt>
                <c:pt idx="551">
                  <c:v>39999</c:v>
                </c:pt>
                <c:pt idx="552">
                  <c:v>40000</c:v>
                </c:pt>
                <c:pt idx="553">
                  <c:v>40001</c:v>
                </c:pt>
                <c:pt idx="554">
                  <c:v>40002</c:v>
                </c:pt>
                <c:pt idx="555">
                  <c:v>40003</c:v>
                </c:pt>
                <c:pt idx="556">
                  <c:v>40004</c:v>
                </c:pt>
                <c:pt idx="557">
                  <c:v>40005</c:v>
                </c:pt>
                <c:pt idx="558">
                  <c:v>40006</c:v>
                </c:pt>
                <c:pt idx="559">
                  <c:v>40007</c:v>
                </c:pt>
                <c:pt idx="560">
                  <c:v>40008</c:v>
                </c:pt>
                <c:pt idx="561">
                  <c:v>40009</c:v>
                </c:pt>
                <c:pt idx="562">
                  <c:v>40010</c:v>
                </c:pt>
                <c:pt idx="563">
                  <c:v>40011</c:v>
                </c:pt>
                <c:pt idx="564">
                  <c:v>40012</c:v>
                </c:pt>
                <c:pt idx="565">
                  <c:v>40013</c:v>
                </c:pt>
                <c:pt idx="566">
                  <c:v>40014</c:v>
                </c:pt>
                <c:pt idx="567">
                  <c:v>40015</c:v>
                </c:pt>
                <c:pt idx="568">
                  <c:v>40016</c:v>
                </c:pt>
                <c:pt idx="569">
                  <c:v>40017</c:v>
                </c:pt>
                <c:pt idx="570">
                  <c:v>40018</c:v>
                </c:pt>
                <c:pt idx="571">
                  <c:v>40019</c:v>
                </c:pt>
                <c:pt idx="572">
                  <c:v>40020</c:v>
                </c:pt>
                <c:pt idx="573">
                  <c:v>40021</c:v>
                </c:pt>
                <c:pt idx="574">
                  <c:v>40022</c:v>
                </c:pt>
                <c:pt idx="575">
                  <c:v>40023</c:v>
                </c:pt>
                <c:pt idx="576">
                  <c:v>40024</c:v>
                </c:pt>
                <c:pt idx="577">
                  <c:v>40025</c:v>
                </c:pt>
                <c:pt idx="578">
                  <c:v>40026</c:v>
                </c:pt>
                <c:pt idx="579">
                  <c:v>40027</c:v>
                </c:pt>
                <c:pt idx="580">
                  <c:v>40028</c:v>
                </c:pt>
                <c:pt idx="581">
                  <c:v>40029</c:v>
                </c:pt>
                <c:pt idx="582">
                  <c:v>40030</c:v>
                </c:pt>
                <c:pt idx="583">
                  <c:v>40031</c:v>
                </c:pt>
                <c:pt idx="584">
                  <c:v>40032</c:v>
                </c:pt>
                <c:pt idx="585">
                  <c:v>40033</c:v>
                </c:pt>
                <c:pt idx="586">
                  <c:v>40034</c:v>
                </c:pt>
                <c:pt idx="587">
                  <c:v>40035</c:v>
                </c:pt>
                <c:pt idx="588">
                  <c:v>40036</c:v>
                </c:pt>
                <c:pt idx="589">
                  <c:v>40037</c:v>
                </c:pt>
                <c:pt idx="590">
                  <c:v>40038</c:v>
                </c:pt>
                <c:pt idx="591">
                  <c:v>40039</c:v>
                </c:pt>
                <c:pt idx="592">
                  <c:v>40040</c:v>
                </c:pt>
                <c:pt idx="593">
                  <c:v>40041</c:v>
                </c:pt>
                <c:pt idx="594">
                  <c:v>40042</c:v>
                </c:pt>
                <c:pt idx="595">
                  <c:v>40043</c:v>
                </c:pt>
                <c:pt idx="596">
                  <c:v>40044</c:v>
                </c:pt>
                <c:pt idx="597">
                  <c:v>40045</c:v>
                </c:pt>
                <c:pt idx="598">
                  <c:v>40046</c:v>
                </c:pt>
                <c:pt idx="599">
                  <c:v>40047</c:v>
                </c:pt>
                <c:pt idx="600">
                  <c:v>40048</c:v>
                </c:pt>
                <c:pt idx="601">
                  <c:v>40049</c:v>
                </c:pt>
                <c:pt idx="602">
                  <c:v>40050</c:v>
                </c:pt>
                <c:pt idx="603">
                  <c:v>40051</c:v>
                </c:pt>
                <c:pt idx="604">
                  <c:v>40052</c:v>
                </c:pt>
                <c:pt idx="605">
                  <c:v>40053</c:v>
                </c:pt>
                <c:pt idx="606">
                  <c:v>40054</c:v>
                </c:pt>
                <c:pt idx="607">
                  <c:v>40055</c:v>
                </c:pt>
                <c:pt idx="608">
                  <c:v>40056</c:v>
                </c:pt>
                <c:pt idx="609">
                  <c:v>40057</c:v>
                </c:pt>
                <c:pt idx="610">
                  <c:v>40058</c:v>
                </c:pt>
                <c:pt idx="611">
                  <c:v>40059</c:v>
                </c:pt>
                <c:pt idx="612">
                  <c:v>40060</c:v>
                </c:pt>
                <c:pt idx="613">
                  <c:v>40061</c:v>
                </c:pt>
                <c:pt idx="614">
                  <c:v>40062</c:v>
                </c:pt>
                <c:pt idx="615">
                  <c:v>40063</c:v>
                </c:pt>
                <c:pt idx="616">
                  <c:v>40064</c:v>
                </c:pt>
                <c:pt idx="617">
                  <c:v>40065</c:v>
                </c:pt>
                <c:pt idx="618">
                  <c:v>40066</c:v>
                </c:pt>
                <c:pt idx="619">
                  <c:v>40067</c:v>
                </c:pt>
                <c:pt idx="620">
                  <c:v>40068</c:v>
                </c:pt>
                <c:pt idx="621">
                  <c:v>40069</c:v>
                </c:pt>
                <c:pt idx="622">
                  <c:v>40070</c:v>
                </c:pt>
                <c:pt idx="623">
                  <c:v>40071</c:v>
                </c:pt>
                <c:pt idx="624">
                  <c:v>40072</c:v>
                </c:pt>
                <c:pt idx="625">
                  <c:v>40073</c:v>
                </c:pt>
                <c:pt idx="626">
                  <c:v>40074</c:v>
                </c:pt>
                <c:pt idx="627">
                  <c:v>40075</c:v>
                </c:pt>
                <c:pt idx="628">
                  <c:v>40076</c:v>
                </c:pt>
                <c:pt idx="629">
                  <c:v>40077</c:v>
                </c:pt>
                <c:pt idx="630">
                  <c:v>40078</c:v>
                </c:pt>
                <c:pt idx="631">
                  <c:v>40079</c:v>
                </c:pt>
                <c:pt idx="632">
                  <c:v>40080</c:v>
                </c:pt>
                <c:pt idx="633">
                  <c:v>40081</c:v>
                </c:pt>
                <c:pt idx="634">
                  <c:v>40082</c:v>
                </c:pt>
                <c:pt idx="635">
                  <c:v>40083</c:v>
                </c:pt>
                <c:pt idx="636">
                  <c:v>40084</c:v>
                </c:pt>
                <c:pt idx="637">
                  <c:v>40085</c:v>
                </c:pt>
                <c:pt idx="638">
                  <c:v>40086</c:v>
                </c:pt>
                <c:pt idx="639">
                  <c:v>40087</c:v>
                </c:pt>
                <c:pt idx="640">
                  <c:v>40088</c:v>
                </c:pt>
                <c:pt idx="641">
                  <c:v>40089</c:v>
                </c:pt>
                <c:pt idx="642">
                  <c:v>40090</c:v>
                </c:pt>
                <c:pt idx="643">
                  <c:v>40091</c:v>
                </c:pt>
                <c:pt idx="644">
                  <c:v>40092</c:v>
                </c:pt>
                <c:pt idx="645">
                  <c:v>40093</c:v>
                </c:pt>
                <c:pt idx="646">
                  <c:v>40094</c:v>
                </c:pt>
                <c:pt idx="647">
                  <c:v>40095</c:v>
                </c:pt>
                <c:pt idx="648">
                  <c:v>40096</c:v>
                </c:pt>
                <c:pt idx="649">
                  <c:v>40097</c:v>
                </c:pt>
                <c:pt idx="650">
                  <c:v>40098</c:v>
                </c:pt>
                <c:pt idx="651">
                  <c:v>40099</c:v>
                </c:pt>
                <c:pt idx="652">
                  <c:v>40100</c:v>
                </c:pt>
                <c:pt idx="653">
                  <c:v>40101</c:v>
                </c:pt>
                <c:pt idx="654">
                  <c:v>40102</c:v>
                </c:pt>
                <c:pt idx="655">
                  <c:v>40103</c:v>
                </c:pt>
                <c:pt idx="656">
                  <c:v>40104</c:v>
                </c:pt>
                <c:pt idx="657">
                  <c:v>40105</c:v>
                </c:pt>
                <c:pt idx="658">
                  <c:v>40106</c:v>
                </c:pt>
                <c:pt idx="659">
                  <c:v>40107</c:v>
                </c:pt>
                <c:pt idx="660">
                  <c:v>40108</c:v>
                </c:pt>
                <c:pt idx="661">
                  <c:v>40109</c:v>
                </c:pt>
                <c:pt idx="662">
                  <c:v>40110</c:v>
                </c:pt>
                <c:pt idx="663">
                  <c:v>40111</c:v>
                </c:pt>
                <c:pt idx="664">
                  <c:v>40112</c:v>
                </c:pt>
                <c:pt idx="665">
                  <c:v>40113</c:v>
                </c:pt>
                <c:pt idx="666">
                  <c:v>40114</c:v>
                </c:pt>
                <c:pt idx="667">
                  <c:v>40115</c:v>
                </c:pt>
                <c:pt idx="668">
                  <c:v>40116</c:v>
                </c:pt>
                <c:pt idx="669">
                  <c:v>40117</c:v>
                </c:pt>
                <c:pt idx="670">
                  <c:v>40118</c:v>
                </c:pt>
                <c:pt idx="671">
                  <c:v>40119</c:v>
                </c:pt>
                <c:pt idx="672">
                  <c:v>40120</c:v>
                </c:pt>
                <c:pt idx="673">
                  <c:v>40121</c:v>
                </c:pt>
                <c:pt idx="674">
                  <c:v>40122</c:v>
                </c:pt>
                <c:pt idx="675">
                  <c:v>40123</c:v>
                </c:pt>
                <c:pt idx="676">
                  <c:v>40124</c:v>
                </c:pt>
                <c:pt idx="677">
                  <c:v>40125</c:v>
                </c:pt>
                <c:pt idx="678">
                  <c:v>40126</c:v>
                </c:pt>
                <c:pt idx="679">
                  <c:v>40127</c:v>
                </c:pt>
                <c:pt idx="680">
                  <c:v>40128</c:v>
                </c:pt>
                <c:pt idx="681">
                  <c:v>40129</c:v>
                </c:pt>
                <c:pt idx="682">
                  <c:v>40130</c:v>
                </c:pt>
                <c:pt idx="683">
                  <c:v>40131</c:v>
                </c:pt>
                <c:pt idx="684">
                  <c:v>40132</c:v>
                </c:pt>
                <c:pt idx="685">
                  <c:v>40133</c:v>
                </c:pt>
                <c:pt idx="686">
                  <c:v>40134</c:v>
                </c:pt>
                <c:pt idx="687">
                  <c:v>40135</c:v>
                </c:pt>
                <c:pt idx="688">
                  <c:v>40136</c:v>
                </c:pt>
                <c:pt idx="689">
                  <c:v>40137</c:v>
                </c:pt>
                <c:pt idx="690">
                  <c:v>40138</c:v>
                </c:pt>
                <c:pt idx="691">
                  <c:v>40139</c:v>
                </c:pt>
                <c:pt idx="692">
                  <c:v>40140</c:v>
                </c:pt>
                <c:pt idx="693">
                  <c:v>40141</c:v>
                </c:pt>
                <c:pt idx="694">
                  <c:v>40142</c:v>
                </c:pt>
                <c:pt idx="695">
                  <c:v>40143</c:v>
                </c:pt>
                <c:pt idx="696">
                  <c:v>40144</c:v>
                </c:pt>
                <c:pt idx="697">
                  <c:v>40145</c:v>
                </c:pt>
                <c:pt idx="698">
                  <c:v>40146</c:v>
                </c:pt>
                <c:pt idx="699">
                  <c:v>40147</c:v>
                </c:pt>
                <c:pt idx="700">
                  <c:v>40148</c:v>
                </c:pt>
                <c:pt idx="701">
                  <c:v>40149</c:v>
                </c:pt>
                <c:pt idx="702">
                  <c:v>40150</c:v>
                </c:pt>
                <c:pt idx="703">
                  <c:v>40151</c:v>
                </c:pt>
                <c:pt idx="704">
                  <c:v>40152</c:v>
                </c:pt>
                <c:pt idx="705">
                  <c:v>40153</c:v>
                </c:pt>
                <c:pt idx="706">
                  <c:v>40154</c:v>
                </c:pt>
                <c:pt idx="707">
                  <c:v>40155</c:v>
                </c:pt>
                <c:pt idx="708">
                  <c:v>40156</c:v>
                </c:pt>
                <c:pt idx="709">
                  <c:v>40157</c:v>
                </c:pt>
                <c:pt idx="710">
                  <c:v>40158</c:v>
                </c:pt>
                <c:pt idx="711">
                  <c:v>40159</c:v>
                </c:pt>
                <c:pt idx="712">
                  <c:v>40160</c:v>
                </c:pt>
                <c:pt idx="713">
                  <c:v>40161</c:v>
                </c:pt>
                <c:pt idx="714">
                  <c:v>40162</c:v>
                </c:pt>
                <c:pt idx="715">
                  <c:v>40163</c:v>
                </c:pt>
                <c:pt idx="716">
                  <c:v>40164</c:v>
                </c:pt>
                <c:pt idx="717">
                  <c:v>40165</c:v>
                </c:pt>
                <c:pt idx="718">
                  <c:v>40166</c:v>
                </c:pt>
                <c:pt idx="719">
                  <c:v>40167</c:v>
                </c:pt>
                <c:pt idx="720">
                  <c:v>40168</c:v>
                </c:pt>
                <c:pt idx="721">
                  <c:v>40169</c:v>
                </c:pt>
                <c:pt idx="722">
                  <c:v>40170</c:v>
                </c:pt>
                <c:pt idx="723">
                  <c:v>40171</c:v>
                </c:pt>
                <c:pt idx="724">
                  <c:v>40172</c:v>
                </c:pt>
                <c:pt idx="725">
                  <c:v>40173</c:v>
                </c:pt>
                <c:pt idx="726">
                  <c:v>40174</c:v>
                </c:pt>
                <c:pt idx="727">
                  <c:v>40175</c:v>
                </c:pt>
                <c:pt idx="728">
                  <c:v>40176</c:v>
                </c:pt>
                <c:pt idx="729">
                  <c:v>40177</c:v>
                </c:pt>
                <c:pt idx="730">
                  <c:v>40178</c:v>
                </c:pt>
                <c:pt idx="731">
                  <c:v>40179</c:v>
                </c:pt>
                <c:pt idx="732">
                  <c:v>40180</c:v>
                </c:pt>
                <c:pt idx="733">
                  <c:v>40181</c:v>
                </c:pt>
                <c:pt idx="734">
                  <c:v>40182</c:v>
                </c:pt>
                <c:pt idx="735">
                  <c:v>40183</c:v>
                </c:pt>
                <c:pt idx="736">
                  <c:v>40184</c:v>
                </c:pt>
                <c:pt idx="737">
                  <c:v>40185</c:v>
                </c:pt>
                <c:pt idx="738">
                  <c:v>40186</c:v>
                </c:pt>
                <c:pt idx="739">
                  <c:v>40187</c:v>
                </c:pt>
                <c:pt idx="740">
                  <c:v>40188</c:v>
                </c:pt>
                <c:pt idx="741">
                  <c:v>40189</c:v>
                </c:pt>
                <c:pt idx="742">
                  <c:v>40190</c:v>
                </c:pt>
                <c:pt idx="743">
                  <c:v>40191</c:v>
                </c:pt>
                <c:pt idx="744">
                  <c:v>40192</c:v>
                </c:pt>
                <c:pt idx="745">
                  <c:v>40193</c:v>
                </c:pt>
                <c:pt idx="746">
                  <c:v>40194</c:v>
                </c:pt>
                <c:pt idx="747">
                  <c:v>40195</c:v>
                </c:pt>
                <c:pt idx="748">
                  <c:v>40196</c:v>
                </c:pt>
                <c:pt idx="749">
                  <c:v>40197</c:v>
                </c:pt>
                <c:pt idx="750">
                  <c:v>40198</c:v>
                </c:pt>
                <c:pt idx="751">
                  <c:v>40199</c:v>
                </c:pt>
                <c:pt idx="752">
                  <c:v>40200</c:v>
                </c:pt>
                <c:pt idx="753">
                  <c:v>40201</c:v>
                </c:pt>
                <c:pt idx="754">
                  <c:v>40202</c:v>
                </c:pt>
                <c:pt idx="755">
                  <c:v>40203</c:v>
                </c:pt>
                <c:pt idx="756">
                  <c:v>40204</c:v>
                </c:pt>
                <c:pt idx="757">
                  <c:v>40205</c:v>
                </c:pt>
                <c:pt idx="758">
                  <c:v>40206</c:v>
                </c:pt>
                <c:pt idx="759">
                  <c:v>40207</c:v>
                </c:pt>
                <c:pt idx="760">
                  <c:v>40208</c:v>
                </c:pt>
                <c:pt idx="761">
                  <c:v>40209</c:v>
                </c:pt>
                <c:pt idx="762">
                  <c:v>40210</c:v>
                </c:pt>
                <c:pt idx="763">
                  <c:v>40211</c:v>
                </c:pt>
                <c:pt idx="764">
                  <c:v>40212</c:v>
                </c:pt>
                <c:pt idx="765">
                  <c:v>40213</c:v>
                </c:pt>
                <c:pt idx="766">
                  <c:v>40214</c:v>
                </c:pt>
                <c:pt idx="767">
                  <c:v>40215</c:v>
                </c:pt>
                <c:pt idx="768">
                  <c:v>40216</c:v>
                </c:pt>
                <c:pt idx="769">
                  <c:v>40217</c:v>
                </c:pt>
                <c:pt idx="770">
                  <c:v>40218</c:v>
                </c:pt>
                <c:pt idx="771">
                  <c:v>40219</c:v>
                </c:pt>
                <c:pt idx="772">
                  <c:v>40220</c:v>
                </c:pt>
                <c:pt idx="773">
                  <c:v>40221</c:v>
                </c:pt>
                <c:pt idx="774">
                  <c:v>40222</c:v>
                </c:pt>
                <c:pt idx="775">
                  <c:v>40223</c:v>
                </c:pt>
                <c:pt idx="776">
                  <c:v>40224</c:v>
                </c:pt>
                <c:pt idx="777">
                  <c:v>40225</c:v>
                </c:pt>
                <c:pt idx="778">
                  <c:v>40226</c:v>
                </c:pt>
                <c:pt idx="779">
                  <c:v>40227</c:v>
                </c:pt>
                <c:pt idx="780">
                  <c:v>40228</c:v>
                </c:pt>
                <c:pt idx="781">
                  <c:v>40229</c:v>
                </c:pt>
                <c:pt idx="782">
                  <c:v>40230</c:v>
                </c:pt>
                <c:pt idx="783">
                  <c:v>40231</c:v>
                </c:pt>
                <c:pt idx="784">
                  <c:v>40232</c:v>
                </c:pt>
                <c:pt idx="785">
                  <c:v>40233</c:v>
                </c:pt>
                <c:pt idx="786">
                  <c:v>40234</c:v>
                </c:pt>
                <c:pt idx="787">
                  <c:v>40235</c:v>
                </c:pt>
                <c:pt idx="788">
                  <c:v>40236</c:v>
                </c:pt>
                <c:pt idx="789">
                  <c:v>40237</c:v>
                </c:pt>
                <c:pt idx="790">
                  <c:v>40238</c:v>
                </c:pt>
                <c:pt idx="791">
                  <c:v>40239</c:v>
                </c:pt>
                <c:pt idx="792">
                  <c:v>40240</c:v>
                </c:pt>
                <c:pt idx="793">
                  <c:v>40241</c:v>
                </c:pt>
                <c:pt idx="794">
                  <c:v>40242</c:v>
                </c:pt>
                <c:pt idx="795">
                  <c:v>40243</c:v>
                </c:pt>
                <c:pt idx="796">
                  <c:v>40244</c:v>
                </c:pt>
                <c:pt idx="797">
                  <c:v>40245</c:v>
                </c:pt>
                <c:pt idx="798">
                  <c:v>40246</c:v>
                </c:pt>
                <c:pt idx="799">
                  <c:v>40247</c:v>
                </c:pt>
                <c:pt idx="800">
                  <c:v>40248</c:v>
                </c:pt>
                <c:pt idx="801">
                  <c:v>40249</c:v>
                </c:pt>
                <c:pt idx="802">
                  <c:v>40250</c:v>
                </c:pt>
                <c:pt idx="803">
                  <c:v>40251</c:v>
                </c:pt>
                <c:pt idx="804">
                  <c:v>40252</c:v>
                </c:pt>
                <c:pt idx="805">
                  <c:v>40253</c:v>
                </c:pt>
                <c:pt idx="806">
                  <c:v>40254</c:v>
                </c:pt>
                <c:pt idx="807">
                  <c:v>40255</c:v>
                </c:pt>
                <c:pt idx="808">
                  <c:v>40256</c:v>
                </c:pt>
                <c:pt idx="809">
                  <c:v>40257</c:v>
                </c:pt>
                <c:pt idx="810">
                  <c:v>40258</c:v>
                </c:pt>
                <c:pt idx="811">
                  <c:v>40259</c:v>
                </c:pt>
                <c:pt idx="812">
                  <c:v>40260</c:v>
                </c:pt>
                <c:pt idx="813">
                  <c:v>40261</c:v>
                </c:pt>
                <c:pt idx="814">
                  <c:v>40262</c:v>
                </c:pt>
                <c:pt idx="815">
                  <c:v>40263</c:v>
                </c:pt>
                <c:pt idx="816">
                  <c:v>40264</c:v>
                </c:pt>
                <c:pt idx="817">
                  <c:v>40265</c:v>
                </c:pt>
                <c:pt idx="818">
                  <c:v>40266</c:v>
                </c:pt>
                <c:pt idx="819">
                  <c:v>40267</c:v>
                </c:pt>
                <c:pt idx="820">
                  <c:v>40268</c:v>
                </c:pt>
                <c:pt idx="821">
                  <c:v>40269</c:v>
                </c:pt>
                <c:pt idx="822">
                  <c:v>40270</c:v>
                </c:pt>
                <c:pt idx="823">
                  <c:v>40271</c:v>
                </c:pt>
                <c:pt idx="824">
                  <c:v>40272</c:v>
                </c:pt>
                <c:pt idx="825">
                  <c:v>40273</c:v>
                </c:pt>
                <c:pt idx="826">
                  <c:v>40274</c:v>
                </c:pt>
                <c:pt idx="827">
                  <c:v>40275</c:v>
                </c:pt>
                <c:pt idx="828">
                  <c:v>40276</c:v>
                </c:pt>
                <c:pt idx="829">
                  <c:v>40277</c:v>
                </c:pt>
                <c:pt idx="830">
                  <c:v>40278</c:v>
                </c:pt>
                <c:pt idx="831">
                  <c:v>40279</c:v>
                </c:pt>
                <c:pt idx="832">
                  <c:v>40280</c:v>
                </c:pt>
                <c:pt idx="833">
                  <c:v>40281</c:v>
                </c:pt>
                <c:pt idx="834">
                  <c:v>40282</c:v>
                </c:pt>
                <c:pt idx="835">
                  <c:v>40283</c:v>
                </c:pt>
                <c:pt idx="836">
                  <c:v>40284</c:v>
                </c:pt>
                <c:pt idx="837">
                  <c:v>40285</c:v>
                </c:pt>
                <c:pt idx="838">
                  <c:v>40286</c:v>
                </c:pt>
                <c:pt idx="839">
                  <c:v>40287</c:v>
                </c:pt>
                <c:pt idx="840">
                  <c:v>40288</c:v>
                </c:pt>
                <c:pt idx="841">
                  <c:v>40289</c:v>
                </c:pt>
                <c:pt idx="842">
                  <c:v>40290</c:v>
                </c:pt>
                <c:pt idx="843">
                  <c:v>40291</c:v>
                </c:pt>
                <c:pt idx="844">
                  <c:v>40292</c:v>
                </c:pt>
                <c:pt idx="845">
                  <c:v>40293</c:v>
                </c:pt>
                <c:pt idx="846">
                  <c:v>40294</c:v>
                </c:pt>
                <c:pt idx="847">
                  <c:v>40295</c:v>
                </c:pt>
                <c:pt idx="848">
                  <c:v>40296</c:v>
                </c:pt>
                <c:pt idx="849">
                  <c:v>40297</c:v>
                </c:pt>
                <c:pt idx="850">
                  <c:v>40298</c:v>
                </c:pt>
                <c:pt idx="851">
                  <c:v>40299</c:v>
                </c:pt>
                <c:pt idx="852">
                  <c:v>40300</c:v>
                </c:pt>
                <c:pt idx="853">
                  <c:v>40301</c:v>
                </c:pt>
                <c:pt idx="854">
                  <c:v>40302</c:v>
                </c:pt>
                <c:pt idx="855">
                  <c:v>40303</c:v>
                </c:pt>
                <c:pt idx="856">
                  <c:v>40304</c:v>
                </c:pt>
                <c:pt idx="857">
                  <c:v>40305</c:v>
                </c:pt>
                <c:pt idx="858">
                  <c:v>40306</c:v>
                </c:pt>
                <c:pt idx="859">
                  <c:v>40307</c:v>
                </c:pt>
                <c:pt idx="860">
                  <c:v>40308</c:v>
                </c:pt>
                <c:pt idx="861">
                  <c:v>40309</c:v>
                </c:pt>
                <c:pt idx="862">
                  <c:v>40310</c:v>
                </c:pt>
                <c:pt idx="863">
                  <c:v>40311</c:v>
                </c:pt>
                <c:pt idx="864">
                  <c:v>40312</c:v>
                </c:pt>
                <c:pt idx="865">
                  <c:v>40313</c:v>
                </c:pt>
                <c:pt idx="866">
                  <c:v>40314</c:v>
                </c:pt>
                <c:pt idx="867">
                  <c:v>40315</c:v>
                </c:pt>
                <c:pt idx="868">
                  <c:v>40316</c:v>
                </c:pt>
                <c:pt idx="869">
                  <c:v>40317</c:v>
                </c:pt>
                <c:pt idx="870">
                  <c:v>40318</c:v>
                </c:pt>
                <c:pt idx="871">
                  <c:v>40319</c:v>
                </c:pt>
                <c:pt idx="872">
                  <c:v>40320</c:v>
                </c:pt>
                <c:pt idx="873">
                  <c:v>40321</c:v>
                </c:pt>
                <c:pt idx="874">
                  <c:v>40322</c:v>
                </c:pt>
                <c:pt idx="875">
                  <c:v>40323</c:v>
                </c:pt>
                <c:pt idx="876">
                  <c:v>40324</c:v>
                </c:pt>
                <c:pt idx="877">
                  <c:v>40325</c:v>
                </c:pt>
                <c:pt idx="878">
                  <c:v>40326</c:v>
                </c:pt>
                <c:pt idx="879">
                  <c:v>40327</c:v>
                </c:pt>
                <c:pt idx="880">
                  <c:v>40328</c:v>
                </c:pt>
                <c:pt idx="881">
                  <c:v>40329</c:v>
                </c:pt>
                <c:pt idx="882">
                  <c:v>40330</c:v>
                </c:pt>
                <c:pt idx="883">
                  <c:v>40331</c:v>
                </c:pt>
                <c:pt idx="884">
                  <c:v>40332</c:v>
                </c:pt>
                <c:pt idx="885">
                  <c:v>40333</c:v>
                </c:pt>
                <c:pt idx="886">
                  <c:v>40334</c:v>
                </c:pt>
                <c:pt idx="887">
                  <c:v>40335</c:v>
                </c:pt>
                <c:pt idx="888">
                  <c:v>40336</c:v>
                </c:pt>
                <c:pt idx="889">
                  <c:v>40337</c:v>
                </c:pt>
                <c:pt idx="890">
                  <c:v>40338</c:v>
                </c:pt>
                <c:pt idx="891">
                  <c:v>40339</c:v>
                </c:pt>
                <c:pt idx="892">
                  <c:v>40340</c:v>
                </c:pt>
                <c:pt idx="893">
                  <c:v>40341</c:v>
                </c:pt>
                <c:pt idx="894">
                  <c:v>40342</c:v>
                </c:pt>
                <c:pt idx="895">
                  <c:v>40343</c:v>
                </c:pt>
                <c:pt idx="896">
                  <c:v>40344</c:v>
                </c:pt>
                <c:pt idx="897">
                  <c:v>40345</c:v>
                </c:pt>
                <c:pt idx="898">
                  <c:v>40346</c:v>
                </c:pt>
                <c:pt idx="899">
                  <c:v>40347</c:v>
                </c:pt>
                <c:pt idx="900">
                  <c:v>40348</c:v>
                </c:pt>
                <c:pt idx="901">
                  <c:v>40349</c:v>
                </c:pt>
                <c:pt idx="902">
                  <c:v>40350</c:v>
                </c:pt>
                <c:pt idx="903">
                  <c:v>40351</c:v>
                </c:pt>
                <c:pt idx="904">
                  <c:v>40352</c:v>
                </c:pt>
                <c:pt idx="905">
                  <c:v>40353</c:v>
                </c:pt>
                <c:pt idx="906">
                  <c:v>40354</c:v>
                </c:pt>
                <c:pt idx="907">
                  <c:v>40355</c:v>
                </c:pt>
                <c:pt idx="908">
                  <c:v>40356</c:v>
                </c:pt>
                <c:pt idx="909">
                  <c:v>40357</c:v>
                </c:pt>
                <c:pt idx="910">
                  <c:v>40358</c:v>
                </c:pt>
                <c:pt idx="911">
                  <c:v>40359</c:v>
                </c:pt>
                <c:pt idx="912">
                  <c:v>40360</c:v>
                </c:pt>
                <c:pt idx="913">
                  <c:v>40361</c:v>
                </c:pt>
                <c:pt idx="914">
                  <c:v>40362</c:v>
                </c:pt>
                <c:pt idx="915">
                  <c:v>40363</c:v>
                </c:pt>
                <c:pt idx="916">
                  <c:v>40364</c:v>
                </c:pt>
                <c:pt idx="917">
                  <c:v>40365</c:v>
                </c:pt>
                <c:pt idx="918">
                  <c:v>40366</c:v>
                </c:pt>
                <c:pt idx="919">
                  <c:v>40367</c:v>
                </c:pt>
                <c:pt idx="920">
                  <c:v>40368</c:v>
                </c:pt>
                <c:pt idx="921">
                  <c:v>40369</c:v>
                </c:pt>
                <c:pt idx="922">
                  <c:v>40370</c:v>
                </c:pt>
                <c:pt idx="923">
                  <c:v>40371</c:v>
                </c:pt>
                <c:pt idx="924">
                  <c:v>40372</c:v>
                </c:pt>
                <c:pt idx="925">
                  <c:v>40373</c:v>
                </c:pt>
                <c:pt idx="926">
                  <c:v>40374</c:v>
                </c:pt>
                <c:pt idx="927">
                  <c:v>40375</c:v>
                </c:pt>
                <c:pt idx="928">
                  <c:v>40376</c:v>
                </c:pt>
                <c:pt idx="929">
                  <c:v>40377</c:v>
                </c:pt>
                <c:pt idx="930">
                  <c:v>40378</c:v>
                </c:pt>
                <c:pt idx="931">
                  <c:v>40379</c:v>
                </c:pt>
                <c:pt idx="932">
                  <c:v>40380</c:v>
                </c:pt>
                <c:pt idx="933">
                  <c:v>40381</c:v>
                </c:pt>
                <c:pt idx="934">
                  <c:v>40382</c:v>
                </c:pt>
                <c:pt idx="935">
                  <c:v>40383</c:v>
                </c:pt>
                <c:pt idx="936">
                  <c:v>40384</c:v>
                </c:pt>
                <c:pt idx="937">
                  <c:v>40385</c:v>
                </c:pt>
                <c:pt idx="938">
                  <c:v>40386</c:v>
                </c:pt>
                <c:pt idx="939">
                  <c:v>40387</c:v>
                </c:pt>
                <c:pt idx="940">
                  <c:v>40388</c:v>
                </c:pt>
                <c:pt idx="941">
                  <c:v>40389</c:v>
                </c:pt>
                <c:pt idx="942">
                  <c:v>40390</c:v>
                </c:pt>
                <c:pt idx="943">
                  <c:v>40391</c:v>
                </c:pt>
                <c:pt idx="944">
                  <c:v>40392</c:v>
                </c:pt>
                <c:pt idx="945">
                  <c:v>40393</c:v>
                </c:pt>
                <c:pt idx="946">
                  <c:v>40394</c:v>
                </c:pt>
                <c:pt idx="947">
                  <c:v>40395</c:v>
                </c:pt>
                <c:pt idx="948">
                  <c:v>40396</c:v>
                </c:pt>
                <c:pt idx="949">
                  <c:v>40397</c:v>
                </c:pt>
                <c:pt idx="950">
                  <c:v>40398</c:v>
                </c:pt>
                <c:pt idx="951">
                  <c:v>40399</c:v>
                </c:pt>
                <c:pt idx="952">
                  <c:v>40400</c:v>
                </c:pt>
                <c:pt idx="953">
                  <c:v>40401</c:v>
                </c:pt>
                <c:pt idx="954">
                  <c:v>40402</c:v>
                </c:pt>
                <c:pt idx="955">
                  <c:v>40403</c:v>
                </c:pt>
                <c:pt idx="956">
                  <c:v>40404</c:v>
                </c:pt>
                <c:pt idx="957">
                  <c:v>40405</c:v>
                </c:pt>
                <c:pt idx="958">
                  <c:v>40406</c:v>
                </c:pt>
                <c:pt idx="959">
                  <c:v>40407</c:v>
                </c:pt>
                <c:pt idx="960">
                  <c:v>40408</c:v>
                </c:pt>
                <c:pt idx="961">
                  <c:v>40409</c:v>
                </c:pt>
                <c:pt idx="962">
                  <c:v>40410</c:v>
                </c:pt>
                <c:pt idx="963">
                  <c:v>40411</c:v>
                </c:pt>
                <c:pt idx="964">
                  <c:v>40412</c:v>
                </c:pt>
                <c:pt idx="965">
                  <c:v>40413</c:v>
                </c:pt>
                <c:pt idx="966">
                  <c:v>40414</c:v>
                </c:pt>
                <c:pt idx="967">
                  <c:v>40415</c:v>
                </c:pt>
                <c:pt idx="968">
                  <c:v>40416</c:v>
                </c:pt>
                <c:pt idx="969">
                  <c:v>40417</c:v>
                </c:pt>
                <c:pt idx="970">
                  <c:v>40418</c:v>
                </c:pt>
                <c:pt idx="971">
                  <c:v>40419</c:v>
                </c:pt>
                <c:pt idx="972">
                  <c:v>40420</c:v>
                </c:pt>
                <c:pt idx="973">
                  <c:v>40421</c:v>
                </c:pt>
                <c:pt idx="974">
                  <c:v>40422</c:v>
                </c:pt>
                <c:pt idx="975">
                  <c:v>40423</c:v>
                </c:pt>
                <c:pt idx="976">
                  <c:v>40424</c:v>
                </c:pt>
                <c:pt idx="977">
                  <c:v>40425</c:v>
                </c:pt>
                <c:pt idx="978">
                  <c:v>40426</c:v>
                </c:pt>
                <c:pt idx="979">
                  <c:v>40427</c:v>
                </c:pt>
                <c:pt idx="980">
                  <c:v>40428</c:v>
                </c:pt>
                <c:pt idx="981">
                  <c:v>40429</c:v>
                </c:pt>
                <c:pt idx="982">
                  <c:v>40430</c:v>
                </c:pt>
                <c:pt idx="983">
                  <c:v>40431</c:v>
                </c:pt>
                <c:pt idx="984">
                  <c:v>40432</c:v>
                </c:pt>
                <c:pt idx="985">
                  <c:v>40433</c:v>
                </c:pt>
                <c:pt idx="986">
                  <c:v>40434</c:v>
                </c:pt>
                <c:pt idx="987">
                  <c:v>40435</c:v>
                </c:pt>
                <c:pt idx="988">
                  <c:v>40436</c:v>
                </c:pt>
                <c:pt idx="989">
                  <c:v>40437</c:v>
                </c:pt>
                <c:pt idx="990">
                  <c:v>40438</c:v>
                </c:pt>
                <c:pt idx="991">
                  <c:v>40439</c:v>
                </c:pt>
                <c:pt idx="992">
                  <c:v>40440</c:v>
                </c:pt>
                <c:pt idx="993">
                  <c:v>40441</c:v>
                </c:pt>
                <c:pt idx="994">
                  <c:v>40442</c:v>
                </c:pt>
                <c:pt idx="995">
                  <c:v>40443</c:v>
                </c:pt>
                <c:pt idx="996">
                  <c:v>40444</c:v>
                </c:pt>
                <c:pt idx="997">
                  <c:v>40445</c:v>
                </c:pt>
                <c:pt idx="998">
                  <c:v>40446</c:v>
                </c:pt>
                <c:pt idx="999">
                  <c:v>40447</c:v>
                </c:pt>
                <c:pt idx="1000">
                  <c:v>40448</c:v>
                </c:pt>
                <c:pt idx="1001">
                  <c:v>40449</c:v>
                </c:pt>
                <c:pt idx="1002">
                  <c:v>40450</c:v>
                </c:pt>
                <c:pt idx="1003">
                  <c:v>40451</c:v>
                </c:pt>
                <c:pt idx="1004">
                  <c:v>40452</c:v>
                </c:pt>
                <c:pt idx="1005">
                  <c:v>40453</c:v>
                </c:pt>
                <c:pt idx="1006">
                  <c:v>40454</c:v>
                </c:pt>
                <c:pt idx="1007">
                  <c:v>40455</c:v>
                </c:pt>
                <c:pt idx="1008">
                  <c:v>40456</c:v>
                </c:pt>
                <c:pt idx="1009">
                  <c:v>40457</c:v>
                </c:pt>
                <c:pt idx="1010">
                  <c:v>40458</c:v>
                </c:pt>
                <c:pt idx="1011">
                  <c:v>40459</c:v>
                </c:pt>
                <c:pt idx="1012">
                  <c:v>40460</c:v>
                </c:pt>
                <c:pt idx="1013">
                  <c:v>40461</c:v>
                </c:pt>
                <c:pt idx="1014">
                  <c:v>40462</c:v>
                </c:pt>
                <c:pt idx="1015">
                  <c:v>40463</c:v>
                </c:pt>
                <c:pt idx="1016">
                  <c:v>40464</c:v>
                </c:pt>
                <c:pt idx="1017">
                  <c:v>40465</c:v>
                </c:pt>
                <c:pt idx="1018">
                  <c:v>40466</c:v>
                </c:pt>
                <c:pt idx="1019">
                  <c:v>40467</c:v>
                </c:pt>
                <c:pt idx="1020">
                  <c:v>40468</c:v>
                </c:pt>
                <c:pt idx="1021">
                  <c:v>40469</c:v>
                </c:pt>
                <c:pt idx="1022">
                  <c:v>40470</c:v>
                </c:pt>
                <c:pt idx="1023">
                  <c:v>40471</c:v>
                </c:pt>
                <c:pt idx="1024">
                  <c:v>40472</c:v>
                </c:pt>
                <c:pt idx="1025">
                  <c:v>40473</c:v>
                </c:pt>
                <c:pt idx="1026">
                  <c:v>40474</c:v>
                </c:pt>
                <c:pt idx="1027">
                  <c:v>40475</c:v>
                </c:pt>
                <c:pt idx="1028">
                  <c:v>40476</c:v>
                </c:pt>
                <c:pt idx="1029">
                  <c:v>40477</c:v>
                </c:pt>
                <c:pt idx="1030">
                  <c:v>40478</c:v>
                </c:pt>
                <c:pt idx="1031">
                  <c:v>40479</c:v>
                </c:pt>
                <c:pt idx="1032">
                  <c:v>40480</c:v>
                </c:pt>
                <c:pt idx="1033">
                  <c:v>40481</c:v>
                </c:pt>
                <c:pt idx="1034">
                  <c:v>40482</c:v>
                </c:pt>
                <c:pt idx="1035">
                  <c:v>40483</c:v>
                </c:pt>
                <c:pt idx="1036">
                  <c:v>40484</c:v>
                </c:pt>
                <c:pt idx="1037">
                  <c:v>40485</c:v>
                </c:pt>
                <c:pt idx="1038">
                  <c:v>40486</c:v>
                </c:pt>
                <c:pt idx="1039">
                  <c:v>40487</c:v>
                </c:pt>
                <c:pt idx="1040">
                  <c:v>40488</c:v>
                </c:pt>
                <c:pt idx="1041">
                  <c:v>40489</c:v>
                </c:pt>
                <c:pt idx="1042">
                  <c:v>40490</c:v>
                </c:pt>
                <c:pt idx="1043">
                  <c:v>40491</c:v>
                </c:pt>
                <c:pt idx="1044">
                  <c:v>40492</c:v>
                </c:pt>
                <c:pt idx="1045">
                  <c:v>40493</c:v>
                </c:pt>
                <c:pt idx="1046">
                  <c:v>40494</c:v>
                </c:pt>
                <c:pt idx="1047">
                  <c:v>40495</c:v>
                </c:pt>
                <c:pt idx="1048">
                  <c:v>40496</c:v>
                </c:pt>
                <c:pt idx="1049">
                  <c:v>40497</c:v>
                </c:pt>
                <c:pt idx="1050">
                  <c:v>40498</c:v>
                </c:pt>
                <c:pt idx="1051">
                  <c:v>40499</c:v>
                </c:pt>
                <c:pt idx="1052">
                  <c:v>40500</c:v>
                </c:pt>
                <c:pt idx="1053">
                  <c:v>40501</c:v>
                </c:pt>
                <c:pt idx="1054">
                  <c:v>40502</c:v>
                </c:pt>
                <c:pt idx="1055">
                  <c:v>40503</c:v>
                </c:pt>
                <c:pt idx="1056">
                  <c:v>40504</c:v>
                </c:pt>
                <c:pt idx="1057">
                  <c:v>40505</c:v>
                </c:pt>
                <c:pt idx="1058">
                  <c:v>40506</c:v>
                </c:pt>
                <c:pt idx="1059">
                  <c:v>40507</c:v>
                </c:pt>
                <c:pt idx="1060">
                  <c:v>40508</c:v>
                </c:pt>
                <c:pt idx="1061">
                  <c:v>40509</c:v>
                </c:pt>
                <c:pt idx="1062">
                  <c:v>40510</c:v>
                </c:pt>
                <c:pt idx="1063">
                  <c:v>40511</c:v>
                </c:pt>
                <c:pt idx="1064">
                  <c:v>40512</c:v>
                </c:pt>
                <c:pt idx="1065">
                  <c:v>40513</c:v>
                </c:pt>
                <c:pt idx="1066">
                  <c:v>40514</c:v>
                </c:pt>
                <c:pt idx="1067">
                  <c:v>40515</c:v>
                </c:pt>
                <c:pt idx="1068">
                  <c:v>40516</c:v>
                </c:pt>
                <c:pt idx="1069">
                  <c:v>40517</c:v>
                </c:pt>
                <c:pt idx="1070">
                  <c:v>40518</c:v>
                </c:pt>
                <c:pt idx="1071">
                  <c:v>40519</c:v>
                </c:pt>
                <c:pt idx="1072">
                  <c:v>40520</c:v>
                </c:pt>
                <c:pt idx="1073">
                  <c:v>40521</c:v>
                </c:pt>
                <c:pt idx="1074">
                  <c:v>40522</c:v>
                </c:pt>
                <c:pt idx="1075">
                  <c:v>40523</c:v>
                </c:pt>
                <c:pt idx="1076">
                  <c:v>40524</c:v>
                </c:pt>
                <c:pt idx="1077">
                  <c:v>40525</c:v>
                </c:pt>
                <c:pt idx="1078">
                  <c:v>40526</c:v>
                </c:pt>
                <c:pt idx="1079">
                  <c:v>40527</c:v>
                </c:pt>
                <c:pt idx="1080">
                  <c:v>40528</c:v>
                </c:pt>
                <c:pt idx="1081">
                  <c:v>40529</c:v>
                </c:pt>
                <c:pt idx="1082">
                  <c:v>40530</c:v>
                </c:pt>
                <c:pt idx="1083">
                  <c:v>40531</c:v>
                </c:pt>
                <c:pt idx="1084">
                  <c:v>40532</c:v>
                </c:pt>
                <c:pt idx="1085">
                  <c:v>40533</c:v>
                </c:pt>
                <c:pt idx="1086">
                  <c:v>40534</c:v>
                </c:pt>
                <c:pt idx="1087">
                  <c:v>40535</c:v>
                </c:pt>
                <c:pt idx="1088">
                  <c:v>40536</c:v>
                </c:pt>
                <c:pt idx="1089">
                  <c:v>40537</c:v>
                </c:pt>
                <c:pt idx="1090">
                  <c:v>40538</c:v>
                </c:pt>
                <c:pt idx="1091">
                  <c:v>40539</c:v>
                </c:pt>
                <c:pt idx="1092">
                  <c:v>40540</c:v>
                </c:pt>
                <c:pt idx="1093">
                  <c:v>40541</c:v>
                </c:pt>
                <c:pt idx="1094">
                  <c:v>40542</c:v>
                </c:pt>
                <c:pt idx="1095">
                  <c:v>40543</c:v>
                </c:pt>
                <c:pt idx="1096">
                  <c:v>40544</c:v>
                </c:pt>
                <c:pt idx="1097">
                  <c:v>40545</c:v>
                </c:pt>
                <c:pt idx="1098">
                  <c:v>40546</c:v>
                </c:pt>
                <c:pt idx="1099">
                  <c:v>40547</c:v>
                </c:pt>
                <c:pt idx="1100">
                  <c:v>40548</c:v>
                </c:pt>
                <c:pt idx="1101">
                  <c:v>40549</c:v>
                </c:pt>
                <c:pt idx="1102">
                  <c:v>40550</c:v>
                </c:pt>
                <c:pt idx="1103">
                  <c:v>40551</c:v>
                </c:pt>
                <c:pt idx="1104">
                  <c:v>40552</c:v>
                </c:pt>
                <c:pt idx="1105">
                  <c:v>40553</c:v>
                </c:pt>
                <c:pt idx="1106">
                  <c:v>40554</c:v>
                </c:pt>
                <c:pt idx="1107">
                  <c:v>40555</c:v>
                </c:pt>
                <c:pt idx="1108">
                  <c:v>40556</c:v>
                </c:pt>
                <c:pt idx="1109">
                  <c:v>40557</c:v>
                </c:pt>
                <c:pt idx="1110">
                  <c:v>40558</c:v>
                </c:pt>
                <c:pt idx="1111">
                  <c:v>40559</c:v>
                </c:pt>
                <c:pt idx="1112">
                  <c:v>40560</c:v>
                </c:pt>
                <c:pt idx="1113">
                  <c:v>40561</c:v>
                </c:pt>
                <c:pt idx="1114">
                  <c:v>40562</c:v>
                </c:pt>
                <c:pt idx="1115">
                  <c:v>40563</c:v>
                </c:pt>
                <c:pt idx="1116">
                  <c:v>40564</c:v>
                </c:pt>
                <c:pt idx="1117">
                  <c:v>40565</c:v>
                </c:pt>
                <c:pt idx="1118">
                  <c:v>40566</c:v>
                </c:pt>
                <c:pt idx="1119">
                  <c:v>40567</c:v>
                </c:pt>
                <c:pt idx="1120">
                  <c:v>40568</c:v>
                </c:pt>
                <c:pt idx="1121">
                  <c:v>40569</c:v>
                </c:pt>
                <c:pt idx="1122">
                  <c:v>40570</c:v>
                </c:pt>
                <c:pt idx="1123">
                  <c:v>40571</c:v>
                </c:pt>
                <c:pt idx="1124">
                  <c:v>40572</c:v>
                </c:pt>
                <c:pt idx="1125">
                  <c:v>40573</c:v>
                </c:pt>
                <c:pt idx="1126">
                  <c:v>40574</c:v>
                </c:pt>
                <c:pt idx="1127">
                  <c:v>40575</c:v>
                </c:pt>
                <c:pt idx="1128">
                  <c:v>40576</c:v>
                </c:pt>
                <c:pt idx="1129">
                  <c:v>40577</c:v>
                </c:pt>
                <c:pt idx="1130">
                  <c:v>40578</c:v>
                </c:pt>
                <c:pt idx="1131">
                  <c:v>40579</c:v>
                </c:pt>
                <c:pt idx="1132">
                  <c:v>40580</c:v>
                </c:pt>
                <c:pt idx="1133">
                  <c:v>40581</c:v>
                </c:pt>
                <c:pt idx="1134">
                  <c:v>40582</c:v>
                </c:pt>
                <c:pt idx="1135">
                  <c:v>40583</c:v>
                </c:pt>
                <c:pt idx="1136">
                  <c:v>40584</c:v>
                </c:pt>
                <c:pt idx="1137">
                  <c:v>40585</c:v>
                </c:pt>
                <c:pt idx="1138">
                  <c:v>40586</c:v>
                </c:pt>
                <c:pt idx="1139">
                  <c:v>40587</c:v>
                </c:pt>
                <c:pt idx="1140">
                  <c:v>40588</c:v>
                </c:pt>
                <c:pt idx="1141">
                  <c:v>40589</c:v>
                </c:pt>
                <c:pt idx="1142">
                  <c:v>40590</c:v>
                </c:pt>
                <c:pt idx="1143">
                  <c:v>40591</c:v>
                </c:pt>
                <c:pt idx="1144">
                  <c:v>40592</c:v>
                </c:pt>
                <c:pt idx="1145">
                  <c:v>40593</c:v>
                </c:pt>
                <c:pt idx="1146">
                  <c:v>40594</c:v>
                </c:pt>
                <c:pt idx="1147">
                  <c:v>40595</c:v>
                </c:pt>
                <c:pt idx="1148">
                  <c:v>40596</c:v>
                </c:pt>
                <c:pt idx="1149">
                  <c:v>40597</c:v>
                </c:pt>
                <c:pt idx="1150">
                  <c:v>40598</c:v>
                </c:pt>
                <c:pt idx="1151">
                  <c:v>40599</c:v>
                </c:pt>
                <c:pt idx="1152">
                  <c:v>40600</c:v>
                </c:pt>
                <c:pt idx="1153">
                  <c:v>40601</c:v>
                </c:pt>
                <c:pt idx="1154">
                  <c:v>40602</c:v>
                </c:pt>
                <c:pt idx="1155">
                  <c:v>40603</c:v>
                </c:pt>
                <c:pt idx="1156">
                  <c:v>40604</c:v>
                </c:pt>
                <c:pt idx="1157">
                  <c:v>40605</c:v>
                </c:pt>
                <c:pt idx="1158">
                  <c:v>40606</c:v>
                </c:pt>
                <c:pt idx="1159">
                  <c:v>40607</c:v>
                </c:pt>
                <c:pt idx="1160">
                  <c:v>40608</c:v>
                </c:pt>
                <c:pt idx="1161">
                  <c:v>40609</c:v>
                </c:pt>
                <c:pt idx="1162">
                  <c:v>40610</c:v>
                </c:pt>
                <c:pt idx="1163">
                  <c:v>40611</c:v>
                </c:pt>
                <c:pt idx="1164">
                  <c:v>40612</c:v>
                </c:pt>
                <c:pt idx="1165">
                  <c:v>40613</c:v>
                </c:pt>
                <c:pt idx="1166">
                  <c:v>40614</c:v>
                </c:pt>
                <c:pt idx="1167">
                  <c:v>40615</c:v>
                </c:pt>
                <c:pt idx="1168">
                  <c:v>40616</c:v>
                </c:pt>
                <c:pt idx="1169">
                  <c:v>40617</c:v>
                </c:pt>
                <c:pt idx="1170">
                  <c:v>40618</c:v>
                </c:pt>
                <c:pt idx="1171">
                  <c:v>40619</c:v>
                </c:pt>
                <c:pt idx="1172">
                  <c:v>40620</c:v>
                </c:pt>
                <c:pt idx="1173">
                  <c:v>40621</c:v>
                </c:pt>
                <c:pt idx="1174">
                  <c:v>40622</c:v>
                </c:pt>
                <c:pt idx="1175">
                  <c:v>40623</c:v>
                </c:pt>
                <c:pt idx="1176">
                  <c:v>40624</c:v>
                </c:pt>
                <c:pt idx="1177">
                  <c:v>40625</c:v>
                </c:pt>
                <c:pt idx="1178">
                  <c:v>40626</c:v>
                </c:pt>
                <c:pt idx="1179">
                  <c:v>40627</c:v>
                </c:pt>
                <c:pt idx="1180">
                  <c:v>40628</c:v>
                </c:pt>
                <c:pt idx="1181">
                  <c:v>40629</c:v>
                </c:pt>
                <c:pt idx="1182">
                  <c:v>40630</c:v>
                </c:pt>
                <c:pt idx="1183">
                  <c:v>40631</c:v>
                </c:pt>
                <c:pt idx="1184">
                  <c:v>40632</c:v>
                </c:pt>
                <c:pt idx="1185">
                  <c:v>40633</c:v>
                </c:pt>
                <c:pt idx="1186">
                  <c:v>40634</c:v>
                </c:pt>
                <c:pt idx="1187">
                  <c:v>40635</c:v>
                </c:pt>
                <c:pt idx="1188">
                  <c:v>40636</c:v>
                </c:pt>
                <c:pt idx="1189">
                  <c:v>40637</c:v>
                </c:pt>
                <c:pt idx="1190">
                  <c:v>40638</c:v>
                </c:pt>
                <c:pt idx="1191">
                  <c:v>40639</c:v>
                </c:pt>
                <c:pt idx="1192">
                  <c:v>40640</c:v>
                </c:pt>
                <c:pt idx="1193">
                  <c:v>40641</c:v>
                </c:pt>
                <c:pt idx="1194">
                  <c:v>40642</c:v>
                </c:pt>
                <c:pt idx="1195">
                  <c:v>40643</c:v>
                </c:pt>
                <c:pt idx="1196">
                  <c:v>40644</c:v>
                </c:pt>
                <c:pt idx="1197">
                  <c:v>40645</c:v>
                </c:pt>
                <c:pt idx="1198">
                  <c:v>40646</c:v>
                </c:pt>
                <c:pt idx="1199">
                  <c:v>40647</c:v>
                </c:pt>
                <c:pt idx="1200">
                  <c:v>40648</c:v>
                </c:pt>
                <c:pt idx="1201">
                  <c:v>40649</c:v>
                </c:pt>
                <c:pt idx="1202">
                  <c:v>40650</c:v>
                </c:pt>
                <c:pt idx="1203">
                  <c:v>40651</c:v>
                </c:pt>
                <c:pt idx="1204">
                  <c:v>40652</c:v>
                </c:pt>
                <c:pt idx="1205">
                  <c:v>40653</c:v>
                </c:pt>
                <c:pt idx="1206">
                  <c:v>40654</c:v>
                </c:pt>
                <c:pt idx="1207">
                  <c:v>40655</c:v>
                </c:pt>
                <c:pt idx="1208">
                  <c:v>40656</c:v>
                </c:pt>
                <c:pt idx="1209">
                  <c:v>40657</c:v>
                </c:pt>
                <c:pt idx="1210">
                  <c:v>40658</c:v>
                </c:pt>
                <c:pt idx="1211">
                  <c:v>40659</c:v>
                </c:pt>
                <c:pt idx="1212">
                  <c:v>40660</c:v>
                </c:pt>
                <c:pt idx="1213">
                  <c:v>40661</c:v>
                </c:pt>
                <c:pt idx="1214">
                  <c:v>40662</c:v>
                </c:pt>
                <c:pt idx="1215">
                  <c:v>40663</c:v>
                </c:pt>
                <c:pt idx="1216">
                  <c:v>40664</c:v>
                </c:pt>
                <c:pt idx="1217">
                  <c:v>40665</c:v>
                </c:pt>
                <c:pt idx="1218">
                  <c:v>40666</c:v>
                </c:pt>
                <c:pt idx="1219">
                  <c:v>40667</c:v>
                </c:pt>
                <c:pt idx="1220">
                  <c:v>40668</c:v>
                </c:pt>
                <c:pt idx="1221">
                  <c:v>40669</c:v>
                </c:pt>
                <c:pt idx="1222">
                  <c:v>40670</c:v>
                </c:pt>
                <c:pt idx="1223">
                  <c:v>40671</c:v>
                </c:pt>
                <c:pt idx="1224">
                  <c:v>40672</c:v>
                </c:pt>
                <c:pt idx="1225">
                  <c:v>40673</c:v>
                </c:pt>
                <c:pt idx="1226">
                  <c:v>40674</c:v>
                </c:pt>
                <c:pt idx="1227">
                  <c:v>40675</c:v>
                </c:pt>
                <c:pt idx="1228">
                  <c:v>40676</c:v>
                </c:pt>
                <c:pt idx="1229">
                  <c:v>40677</c:v>
                </c:pt>
                <c:pt idx="1230">
                  <c:v>40678</c:v>
                </c:pt>
                <c:pt idx="1231">
                  <c:v>40679</c:v>
                </c:pt>
                <c:pt idx="1232">
                  <c:v>40680</c:v>
                </c:pt>
                <c:pt idx="1233">
                  <c:v>40681</c:v>
                </c:pt>
                <c:pt idx="1234">
                  <c:v>40682</c:v>
                </c:pt>
                <c:pt idx="1235">
                  <c:v>40683</c:v>
                </c:pt>
                <c:pt idx="1236">
                  <c:v>40684</c:v>
                </c:pt>
                <c:pt idx="1237">
                  <c:v>40685</c:v>
                </c:pt>
                <c:pt idx="1238">
                  <c:v>40686</c:v>
                </c:pt>
                <c:pt idx="1239">
                  <c:v>40687</c:v>
                </c:pt>
                <c:pt idx="1240">
                  <c:v>40688</c:v>
                </c:pt>
                <c:pt idx="1241">
                  <c:v>40689</c:v>
                </c:pt>
                <c:pt idx="1242">
                  <c:v>40690</c:v>
                </c:pt>
                <c:pt idx="1243">
                  <c:v>40691</c:v>
                </c:pt>
                <c:pt idx="1244">
                  <c:v>40692</c:v>
                </c:pt>
                <c:pt idx="1245">
                  <c:v>40693</c:v>
                </c:pt>
                <c:pt idx="1246">
                  <c:v>40694</c:v>
                </c:pt>
                <c:pt idx="1247">
                  <c:v>40695</c:v>
                </c:pt>
                <c:pt idx="1248">
                  <c:v>40696</c:v>
                </c:pt>
                <c:pt idx="1249">
                  <c:v>40697</c:v>
                </c:pt>
                <c:pt idx="1250">
                  <c:v>40698</c:v>
                </c:pt>
                <c:pt idx="1251">
                  <c:v>40699</c:v>
                </c:pt>
                <c:pt idx="1252">
                  <c:v>40700</c:v>
                </c:pt>
                <c:pt idx="1253">
                  <c:v>40701</c:v>
                </c:pt>
                <c:pt idx="1254">
                  <c:v>40702</c:v>
                </c:pt>
                <c:pt idx="1255">
                  <c:v>40703</c:v>
                </c:pt>
                <c:pt idx="1256">
                  <c:v>40704</c:v>
                </c:pt>
                <c:pt idx="1257">
                  <c:v>40705</c:v>
                </c:pt>
                <c:pt idx="1258">
                  <c:v>40706</c:v>
                </c:pt>
                <c:pt idx="1259">
                  <c:v>40707</c:v>
                </c:pt>
                <c:pt idx="1260">
                  <c:v>40708</c:v>
                </c:pt>
                <c:pt idx="1261">
                  <c:v>40709</c:v>
                </c:pt>
                <c:pt idx="1262">
                  <c:v>40710</c:v>
                </c:pt>
                <c:pt idx="1263">
                  <c:v>40711</c:v>
                </c:pt>
                <c:pt idx="1264">
                  <c:v>40712</c:v>
                </c:pt>
                <c:pt idx="1265">
                  <c:v>40713</c:v>
                </c:pt>
                <c:pt idx="1266">
                  <c:v>40714</c:v>
                </c:pt>
                <c:pt idx="1267">
                  <c:v>40715</c:v>
                </c:pt>
                <c:pt idx="1268">
                  <c:v>40716</c:v>
                </c:pt>
                <c:pt idx="1269">
                  <c:v>40717</c:v>
                </c:pt>
                <c:pt idx="1270">
                  <c:v>40718</c:v>
                </c:pt>
                <c:pt idx="1271">
                  <c:v>40719</c:v>
                </c:pt>
                <c:pt idx="1272">
                  <c:v>40720</c:v>
                </c:pt>
                <c:pt idx="1273">
                  <c:v>40721</c:v>
                </c:pt>
                <c:pt idx="1274">
                  <c:v>40722</c:v>
                </c:pt>
                <c:pt idx="1275">
                  <c:v>40723</c:v>
                </c:pt>
                <c:pt idx="1276">
                  <c:v>40724</c:v>
                </c:pt>
                <c:pt idx="1277">
                  <c:v>40725</c:v>
                </c:pt>
                <c:pt idx="1278">
                  <c:v>40726</c:v>
                </c:pt>
                <c:pt idx="1279">
                  <c:v>40727</c:v>
                </c:pt>
                <c:pt idx="1280">
                  <c:v>40728</c:v>
                </c:pt>
                <c:pt idx="1281">
                  <c:v>40729</c:v>
                </c:pt>
                <c:pt idx="1282">
                  <c:v>40730</c:v>
                </c:pt>
                <c:pt idx="1283">
                  <c:v>40731</c:v>
                </c:pt>
                <c:pt idx="1284">
                  <c:v>40732</c:v>
                </c:pt>
                <c:pt idx="1285">
                  <c:v>40733</c:v>
                </c:pt>
                <c:pt idx="1286">
                  <c:v>40734</c:v>
                </c:pt>
                <c:pt idx="1287">
                  <c:v>40735</c:v>
                </c:pt>
                <c:pt idx="1288">
                  <c:v>40736</c:v>
                </c:pt>
                <c:pt idx="1289">
                  <c:v>40737</c:v>
                </c:pt>
                <c:pt idx="1290">
                  <c:v>40738</c:v>
                </c:pt>
                <c:pt idx="1291">
                  <c:v>40739</c:v>
                </c:pt>
                <c:pt idx="1292">
                  <c:v>40740</c:v>
                </c:pt>
                <c:pt idx="1293">
                  <c:v>40741</c:v>
                </c:pt>
                <c:pt idx="1294">
                  <c:v>40742</c:v>
                </c:pt>
                <c:pt idx="1295">
                  <c:v>40743</c:v>
                </c:pt>
                <c:pt idx="1296">
                  <c:v>40744</c:v>
                </c:pt>
                <c:pt idx="1297">
                  <c:v>40745</c:v>
                </c:pt>
                <c:pt idx="1298">
                  <c:v>40746</c:v>
                </c:pt>
                <c:pt idx="1299">
                  <c:v>40747</c:v>
                </c:pt>
                <c:pt idx="1300">
                  <c:v>40748</c:v>
                </c:pt>
                <c:pt idx="1301">
                  <c:v>40749</c:v>
                </c:pt>
                <c:pt idx="1302">
                  <c:v>40750</c:v>
                </c:pt>
                <c:pt idx="1303">
                  <c:v>40751</c:v>
                </c:pt>
                <c:pt idx="1304">
                  <c:v>40752</c:v>
                </c:pt>
                <c:pt idx="1305">
                  <c:v>40753</c:v>
                </c:pt>
                <c:pt idx="1306">
                  <c:v>40754</c:v>
                </c:pt>
                <c:pt idx="1307">
                  <c:v>40755</c:v>
                </c:pt>
                <c:pt idx="1308">
                  <c:v>40756</c:v>
                </c:pt>
                <c:pt idx="1309">
                  <c:v>40757</c:v>
                </c:pt>
                <c:pt idx="1310">
                  <c:v>40758</c:v>
                </c:pt>
                <c:pt idx="1311">
                  <c:v>40759</c:v>
                </c:pt>
                <c:pt idx="1312">
                  <c:v>40760</c:v>
                </c:pt>
                <c:pt idx="1313">
                  <c:v>40761</c:v>
                </c:pt>
                <c:pt idx="1314">
                  <c:v>40762</c:v>
                </c:pt>
                <c:pt idx="1315">
                  <c:v>40763</c:v>
                </c:pt>
                <c:pt idx="1316">
                  <c:v>40764</c:v>
                </c:pt>
                <c:pt idx="1317">
                  <c:v>40765</c:v>
                </c:pt>
                <c:pt idx="1318">
                  <c:v>40766</c:v>
                </c:pt>
                <c:pt idx="1319">
                  <c:v>40767</c:v>
                </c:pt>
                <c:pt idx="1320">
                  <c:v>40768</c:v>
                </c:pt>
                <c:pt idx="1321">
                  <c:v>40769</c:v>
                </c:pt>
                <c:pt idx="1322">
                  <c:v>40770</c:v>
                </c:pt>
                <c:pt idx="1323">
                  <c:v>40771</c:v>
                </c:pt>
                <c:pt idx="1324">
                  <c:v>40772</c:v>
                </c:pt>
                <c:pt idx="1325">
                  <c:v>40773</c:v>
                </c:pt>
                <c:pt idx="1326">
                  <c:v>40774</c:v>
                </c:pt>
                <c:pt idx="1327">
                  <c:v>40775</c:v>
                </c:pt>
                <c:pt idx="1328">
                  <c:v>40776</c:v>
                </c:pt>
                <c:pt idx="1329">
                  <c:v>40777</c:v>
                </c:pt>
                <c:pt idx="1330">
                  <c:v>40778</c:v>
                </c:pt>
                <c:pt idx="1331">
                  <c:v>40779</c:v>
                </c:pt>
                <c:pt idx="1332">
                  <c:v>40780</c:v>
                </c:pt>
                <c:pt idx="1333">
                  <c:v>40781</c:v>
                </c:pt>
                <c:pt idx="1334">
                  <c:v>40782</c:v>
                </c:pt>
                <c:pt idx="1335">
                  <c:v>40783</c:v>
                </c:pt>
                <c:pt idx="1336">
                  <c:v>40784</c:v>
                </c:pt>
                <c:pt idx="1337">
                  <c:v>40785</c:v>
                </c:pt>
                <c:pt idx="1338">
                  <c:v>40786</c:v>
                </c:pt>
                <c:pt idx="1339">
                  <c:v>40787</c:v>
                </c:pt>
                <c:pt idx="1340">
                  <c:v>40788</c:v>
                </c:pt>
                <c:pt idx="1341">
                  <c:v>40789</c:v>
                </c:pt>
                <c:pt idx="1342">
                  <c:v>40790</c:v>
                </c:pt>
                <c:pt idx="1343">
                  <c:v>40791</c:v>
                </c:pt>
                <c:pt idx="1344">
                  <c:v>40792</c:v>
                </c:pt>
                <c:pt idx="1345">
                  <c:v>40793</c:v>
                </c:pt>
                <c:pt idx="1346">
                  <c:v>40794</c:v>
                </c:pt>
                <c:pt idx="1347">
                  <c:v>40795</c:v>
                </c:pt>
                <c:pt idx="1348">
                  <c:v>40796</c:v>
                </c:pt>
                <c:pt idx="1349">
                  <c:v>40797</c:v>
                </c:pt>
                <c:pt idx="1350">
                  <c:v>40798</c:v>
                </c:pt>
                <c:pt idx="1351">
                  <c:v>40799</c:v>
                </c:pt>
                <c:pt idx="1352">
                  <c:v>40800</c:v>
                </c:pt>
                <c:pt idx="1353">
                  <c:v>40801</c:v>
                </c:pt>
                <c:pt idx="1354">
                  <c:v>40802</c:v>
                </c:pt>
                <c:pt idx="1355">
                  <c:v>40803</c:v>
                </c:pt>
                <c:pt idx="1356">
                  <c:v>40804</c:v>
                </c:pt>
                <c:pt idx="1357">
                  <c:v>40805</c:v>
                </c:pt>
                <c:pt idx="1358">
                  <c:v>40806</c:v>
                </c:pt>
                <c:pt idx="1359">
                  <c:v>40807</c:v>
                </c:pt>
                <c:pt idx="1360">
                  <c:v>40808</c:v>
                </c:pt>
                <c:pt idx="1361">
                  <c:v>40809</c:v>
                </c:pt>
                <c:pt idx="1362">
                  <c:v>40810</c:v>
                </c:pt>
                <c:pt idx="1363">
                  <c:v>40811</c:v>
                </c:pt>
                <c:pt idx="1364">
                  <c:v>40812</c:v>
                </c:pt>
                <c:pt idx="1365">
                  <c:v>40813</c:v>
                </c:pt>
                <c:pt idx="1366">
                  <c:v>40814</c:v>
                </c:pt>
                <c:pt idx="1367">
                  <c:v>40815</c:v>
                </c:pt>
                <c:pt idx="1368">
                  <c:v>40816</c:v>
                </c:pt>
                <c:pt idx="1369">
                  <c:v>40817</c:v>
                </c:pt>
                <c:pt idx="1370">
                  <c:v>40818</c:v>
                </c:pt>
                <c:pt idx="1371">
                  <c:v>40819</c:v>
                </c:pt>
                <c:pt idx="1372">
                  <c:v>40820</c:v>
                </c:pt>
                <c:pt idx="1373">
                  <c:v>40821</c:v>
                </c:pt>
                <c:pt idx="1374">
                  <c:v>40822</c:v>
                </c:pt>
                <c:pt idx="1375">
                  <c:v>40823</c:v>
                </c:pt>
                <c:pt idx="1376">
                  <c:v>40824</c:v>
                </c:pt>
                <c:pt idx="1377">
                  <c:v>40825</c:v>
                </c:pt>
                <c:pt idx="1378">
                  <c:v>40826</c:v>
                </c:pt>
                <c:pt idx="1379">
                  <c:v>40827</c:v>
                </c:pt>
                <c:pt idx="1380">
                  <c:v>40828</c:v>
                </c:pt>
                <c:pt idx="1381">
                  <c:v>40829</c:v>
                </c:pt>
                <c:pt idx="1382">
                  <c:v>40830</c:v>
                </c:pt>
                <c:pt idx="1383">
                  <c:v>40831</c:v>
                </c:pt>
                <c:pt idx="1384">
                  <c:v>40832</c:v>
                </c:pt>
                <c:pt idx="1385">
                  <c:v>40833</c:v>
                </c:pt>
                <c:pt idx="1386">
                  <c:v>40834</c:v>
                </c:pt>
                <c:pt idx="1387">
                  <c:v>40835</c:v>
                </c:pt>
                <c:pt idx="1388">
                  <c:v>40836</c:v>
                </c:pt>
                <c:pt idx="1389">
                  <c:v>40837</c:v>
                </c:pt>
                <c:pt idx="1390">
                  <c:v>40838</c:v>
                </c:pt>
                <c:pt idx="1391">
                  <c:v>40839</c:v>
                </c:pt>
                <c:pt idx="1392">
                  <c:v>40840</c:v>
                </c:pt>
                <c:pt idx="1393">
                  <c:v>40841</c:v>
                </c:pt>
                <c:pt idx="1394">
                  <c:v>40842</c:v>
                </c:pt>
                <c:pt idx="1395">
                  <c:v>40843</c:v>
                </c:pt>
                <c:pt idx="1396">
                  <c:v>40844</c:v>
                </c:pt>
                <c:pt idx="1397">
                  <c:v>40845</c:v>
                </c:pt>
                <c:pt idx="1398">
                  <c:v>40846</c:v>
                </c:pt>
                <c:pt idx="1399">
                  <c:v>40847</c:v>
                </c:pt>
                <c:pt idx="1400">
                  <c:v>40848</c:v>
                </c:pt>
                <c:pt idx="1401">
                  <c:v>40849</c:v>
                </c:pt>
                <c:pt idx="1402">
                  <c:v>40850</c:v>
                </c:pt>
                <c:pt idx="1403">
                  <c:v>40851</c:v>
                </c:pt>
                <c:pt idx="1404">
                  <c:v>40852</c:v>
                </c:pt>
                <c:pt idx="1405">
                  <c:v>40853</c:v>
                </c:pt>
                <c:pt idx="1406">
                  <c:v>40854</c:v>
                </c:pt>
                <c:pt idx="1407">
                  <c:v>40855</c:v>
                </c:pt>
                <c:pt idx="1408">
                  <c:v>40856</c:v>
                </c:pt>
                <c:pt idx="1409">
                  <c:v>40857</c:v>
                </c:pt>
                <c:pt idx="1410">
                  <c:v>40858</c:v>
                </c:pt>
                <c:pt idx="1411">
                  <c:v>40859</c:v>
                </c:pt>
                <c:pt idx="1412">
                  <c:v>40860</c:v>
                </c:pt>
                <c:pt idx="1413">
                  <c:v>40861</c:v>
                </c:pt>
                <c:pt idx="1414">
                  <c:v>40862</c:v>
                </c:pt>
                <c:pt idx="1415">
                  <c:v>40863</c:v>
                </c:pt>
                <c:pt idx="1416">
                  <c:v>40864</c:v>
                </c:pt>
                <c:pt idx="1417">
                  <c:v>40865</c:v>
                </c:pt>
                <c:pt idx="1418">
                  <c:v>40866</c:v>
                </c:pt>
                <c:pt idx="1419">
                  <c:v>40867</c:v>
                </c:pt>
                <c:pt idx="1420">
                  <c:v>40868</c:v>
                </c:pt>
                <c:pt idx="1421">
                  <c:v>40869</c:v>
                </c:pt>
                <c:pt idx="1422">
                  <c:v>40870</c:v>
                </c:pt>
                <c:pt idx="1423">
                  <c:v>40871</c:v>
                </c:pt>
                <c:pt idx="1424">
                  <c:v>40872</c:v>
                </c:pt>
                <c:pt idx="1425">
                  <c:v>40873</c:v>
                </c:pt>
                <c:pt idx="1426">
                  <c:v>40874</c:v>
                </c:pt>
                <c:pt idx="1427">
                  <c:v>40875</c:v>
                </c:pt>
                <c:pt idx="1428">
                  <c:v>40876</c:v>
                </c:pt>
                <c:pt idx="1429">
                  <c:v>40877</c:v>
                </c:pt>
                <c:pt idx="1430">
                  <c:v>40878</c:v>
                </c:pt>
                <c:pt idx="1431">
                  <c:v>40879</c:v>
                </c:pt>
                <c:pt idx="1432">
                  <c:v>40880</c:v>
                </c:pt>
                <c:pt idx="1433">
                  <c:v>40881</c:v>
                </c:pt>
                <c:pt idx="1434">
                  <c:v>40882</c:v>
                </c:pt>
                <c:pt idx="1435">
                  <c:v>40883</c:v>
                </c:pt>
                <c:pt idx="1436">
                  <c:v>40884</c:v>
                </c:pt>
                <c:pt idx="1437">
                  <c:v>40885</c:v>
                </c:pt>
                <c:pt idx="1438">
                  <c:v>40886</c:v>
                </c:pt>
                <c:pt idx="1439">
                  <c:v>40887</c:v>
                </c:pt>
                <c:pt idx="1440">
                  <c:v>40888</c:v>
                </c:pt>
                <c:pt idx="1441">
                  <c:v>40889</c:v>
                </c:pt>
                <c:pt idx="1442">
                  <c:v>40890</c:v>
                </c:pt>
                <c:pt idx="1443">
                  <c:v>40891</c:v>
                </c:pt>
                <c:pt idx="1444">
                  <c:v>40892</c:v>
                </c:pt>
                <c:pt idx="1445">
                  <c:v>40893</c:v>
                </c:pt>
                <c:pt idx="1446">
                  <c:v>40894</c:v>
                </c:pt>
                <c:pt idx="1447">
                  <c:v>40895</c:v>
                </c:pt>
                <c:pt idx="1448">
                  <c:v>40896</c:v>
                </c:pt>
                <c:pt idx="1449">
                  <c:v>40897</c:v>
                </c:pt>
                <c:pt idx="1450">
                  <c:v>40898</c:v>
                </c:pt>
                <c:pt idx="1451">
                  <c:v>40899</c:v>
                </c:pt>
                <c:pt idx="1452">
                  <c:v>40900</c:v>
                </c:pt>
                <c:pt idx="1453">
                  <c:v>40901</c:v>
                </c:pt>
                <c:pt idx="1454">
                  <c:v>40902</c:v>
                </c:pt>
                <c:pt idx="1455">
                  <c:v>40903</c:v>
                </c:pt>
                <c:pt idx="1456">
                  <c:v>40904</c:v>
                </c:pt>
                <c:pt idx="1457">
                  <c:v>40905</c:v>
                </c:pt>
                <c:pt idx="1458">
                  <c:v>40906</c:v>
                </c:pt>
                <c:pt idx="1459">
                  <c:v>40907</c:v>
                </c:pt>
                <c:pt idx="1460">
                  <c:v>40908</c:v>
                </c:pt>
                <c:pt idx="1461">
                  <c:v>40909</c:v>
                </c:pt>
                <c:pt idx="1462">
                  <c:v>40910</c:v>
                </c:pt>
                <c:pt idx="1463">
                  <c:v>40911</c:v>
                </c:pt>
                <c:pt idx="1464">
                  <c:v>40912</c:v>
                </c:pt>
                <c:pt idx="1465">
                  <c:v>40913</c:v>
                </c:pt>
                <c:pt idx="1466">
                  <c:v>40914</c:v>
                </c:pt>
                <c:pt idx="1467">
                  <c:v>40915</c:v>
                </c:pt>
                <c:pt idx="1468">
                  <c:v>40916</c:v>
                </c:pt>
                <c:pt idx="1469">
                  <c:v>40917</c:v>
                </c:pt>
                <c:pt idx="1470">
                  <c:v>40918</c:v>
                </c:pt>
                <c:pt idx="1471">
                  <c:v>40919</c:v>
                </c:pt>
                <c:pt idx="1472">
                  <c:v>40920</c:v>
                </c:pt>
                <c:pt idx="1473">
                  <c:v>40921</c:v>
                </c:pt>
                <c:pt idx="1474">
                  <c:v>40922</c:v>
                </c:pt>
                <c:pt idx="1475">
                  <c:v>40923</c:v>
                </c:pt>
                <c:pt idx="1476">
                  <c:v>40924</c:v>
                </c:pt>
                <c:pt idx="1477">
                  <c:v>40925</c:v>
                </c:pt>
                <c:pt idx="1478">
                  <c:v>40926</c:v>
                </c:pt>
                <c:pt idx="1479">
                  <c:v>40927</c:v>
                </c:pt>
                <c:pt idx="1480">
                  <c:v>40928</c:v>
                </c:pt>
                <c:pt idx="1481">
                  <c:v>40929</c:v>
                </c:pt>
                <c:pt idx="1482">
                  <c:v>40930</c:v>
                </c:pt>
                <c:pt idx="1483">
                  <c:v>40931</c:v>
                </c:pt>
                <c:pt idx="1484">
                  <c:v>40932</c:v>
                </c:pt>
                <c:pt idx="1485">
                  <c:v>40933</c:v>
                </c:pt>
                <c:pt idx="1486">
                  <c:v>40934</c:v>
                </c:pt>
                <c:pt idx="1487">
                  <c:v>40935</c:v>
                </c:pt>
                <c:pt idx="1488">
                  <c:v>40936</c:v>
                </c:pt>
                <c:pt idx="1489">
                  <c:v>40937</c:v>
                </c:pt>
                <c:pt idx="1490">
                  <c:v>40938</c:v>
                </c:pt>
                <c:pt idx="1491">
                  <c:v>40939</c:v>
                </c:pt>
                <c:pt idx="1492">
                  <c:v>40940</c:v>
                </c:pt>
                <c:pt idx="1493">
                  <c:v>40941</c:v>
                </c:pt>
                <c:pt idx="1494">
                  <c:v>40942</c:v>
                </c:pt>
                <c:pt idx="1495">
                  <c:v>40943</c:v>
                </c:pt>
                <c:pt idx="1496">
                  <c:v>40944</c:v>
                </c:pt>
                <c:pt idx="1497">
                  <c:v>40945</c:v>
                </c:pt>
                <c:pt idx="1498">
                  <c:v>40946</c:v>
                </c:pt>
                <c:pt idx="1499">
                  <c:v>40947</c:v>
                </c:pt>
                <c:pt idx="1500">
                  <c:v>40948</c:v>
                </c:pt>
                <c:pt idx="1501">
                  <c:v>40949</c:v>
                </c:pt>
                <c:pt idx="1502">
                  <c:v>40950</c:v>
                </c:pt>
                <c:pt idx="1503">
                  <c:v>40951</c:v>
                </c:pt>
                <c:pt idx="1504">
                  <c:v>40952</c:v>
                </c:pt>
                <c:pt idx="1505">
                  <c:v>40953</c:v>
                </c:pt>
                <c:pt idx="1506">
                  <c:v>40954</c:v>
                </c:pt>
                <c:pt idx="1507">
                  <c:v>40955</c:v>
                </c:pt>
                <c:pt idx="1508">
                  <c:v>40956</c:v>
                </c:pt>
                <c:pt idx="1509">
                  <c:v>40957</c:v>
                </c:pt>
                <c:pt idx="1510">
                  <c:v>40958</c:v>
                </c:pt>
                <c:pt idx="1511">
                  <c:v>40959</c:v>
                </c:pt>
                <c:pt idx="1512">
                  <c:v>40960</c:v>
                </c:pt>
                <c:pt idx="1513">
                  <c:v>40961</c:v>
                </c:pt>
                <c:pt idx="1514">
                  <c:v>40962</c:v>
                </c:pt>
                <c:pt idx="1515">
                  <c:v>40963</c:v>
                </c:pt>
                <c:pt idx="1516">
                  <c:v>40964</c:v>
                </c:pt>
                <c:pt idx="1517">
                  <c:v>40965</c:v>
                </c:pt>
                <c:pt idx="1518">
                  <c:v>40966</c:v>
                </c:pt>
                <c:pt idx="1519">
                  <c:v>40967</c:v>
                </c:pt>
                <c:pt idx="1520">
                  <c:v>40968</c:v>
                </c:pt>
                <c:pt idx="1521">
                  <c:v>40969</c:v>
                </c:pt>
                <c:pt idx="1522">
                  <c:v>40970</c:v>
                </c:pt>
                <c:pt idx="1523">
                  <c:v>40971</c:v>
                </c:pt>
                <c:pt idx="1524">
                  <c:v>40972</c:v>
                </c:pt>
                <c:pt idx="1525">
                  <c:v>40973</c:v>
                </c:pt>
                <c:pt idx="1526">
                  <c:v>40974</c:v>
                </c:pt>
                <c:pt idx="1527">
                  <c:v>40975</c:v>
                </c:pt>
                <c:pt idx="1528">
                  <c:v>40976</c:v>
                </c:pt>
                <c:pt idx="1529">
                  <c:v>40977</c:v>
                </c:pt>
                <c:pt idx="1530">
                  <c:v>40978</c:v>
                </c:pt>
                <c:pt idx="1531">
                  <c:v>40979</c:v>
                </c:pt>
                <c:pt idx="1532">
                  <c:v>40980</c:v>
                </c:pt>
                <c:pt idx="1533">
                  <c:v>40981</c:v>
                </c:pt>
                <c:pt idx="1534">
                  <c:v>40982</c:v>
                </c:pt>
                <c:pt idx="1535">
                  <c:v>40983</c:v>
                </c:pt>
                <c:pt idx="1536">
                  <c:v>40984</c:v>
                </c:pt>
                <c:pt idx="1537">
                  <c:v>40985</c:v>
                </c:pt>
                <c:pt idx="1538">
                  <c:v>40986</c:v>
                </c:pt>
                <c:pt idx="1539">
                  <c:v>40987</c:v>
                </c:pt>
                <c:pt idx="1540">
                  <c:v>40988</c:v>
                </c:pt>
                <c:pt idx="1541">
                  <c:v>40989</c:v>
                </c:pt>
                <c:pt idx="1542">
                  <c:v>40990</c:v>
                </c:pt>
                <c:pt idx="1543">
                  <c:v>40991</c:v>
                </c:pt>
                <c:pt idx="1544">
                  <c:v>40992</c:v>
                </c:pt>
                <c:pt idx="1545">
                  <c:v>40993</c:v>
                </c:pt>
                <c:pt idx="1546">
                  <c:v>40994</c:v>
                </c:pt>
                <c:pt idx="1547">
                  <c:v>40995</c:v>
                </c:pt>
                <c:pt idx="1548">
                  <c:v>40996</c:v>
                </c:pt>
                <c:pt idx="1549">
                  <c:v>40997</c:v>
                </c:pt>
                <c:pt idx="1550">
                  <c:v>40998</c:v>
                </c:pt>
                <c:pt idx="1551">
                  <c:v>40999</c:v>
                </c:pt>
                <c:pt idx="1552">
                  <c:v>41000</c:v>
                </c:pt>
                <c:pt idx="1553">
                  <c:v>41001</c:v>
                </c:pt>
                <c:pt idx="1554">
                  <c:v>41002</c:v>
                </c:pt>
                <c:pt idx="1555">
                  <c:v>41003</c:v>
                </c:pt>
                <c:pt idx="1556">
                  <c:v>41004</c:v>
                </c:pt>
                <c:pt idx="1557">
                  <c:v>41005</c:v>
                </c:pt>
                <c:pt idx="1558">
                  <c:v>41006</c:v>
                </c:pt>
                <c:pt idx="1559">
                  <c:v>41007</c:v>
                </c:pt>
                <c:pt idx="1560">
                  <c:v>41008</c:v>
                </c:pt>
                <c:pt idx="1561">
                  <c:v>41009</c:v>
                </c:pt>
                <c:pt idx="1562">
                  <c:v>41010</c:v>
                </c:pt>
                <c:pt idx="1563">
                  <c:v>41011</c:v>
                </c:pt>
                <c:pt idx="1564">
                  <c:v>41012</c:v>
                </c:pt>
                <c:pt idx="1565">
                  <c:v>41013</c:v>
                </c:pt>
                <c:pt idx="1566">
                  <c:v>41014</c:v>
                </c:pt>
                <c:pt idx="1567">
                  <c:v>41015</c:v>
                </c:pt>
                <c:pt idx="1568">
                  <c:v>41016</c:v>
                </c:pt>
                <c:pt idx="1569">
                  <c:v>41017</c:v>
                </c:pt>
                <c:pt idx="1570">
                  <c:v>41018</c:v>
                </c:pt>
                <c:pt idx="1571">
                  <c:v>41019</c:v>
                </c:pt>
                <c:pt idx="1572">
                  <c:v>41020</c:v>
                </c:pt>
                <c:pt idx="1573">
                  <c:v>41021</c:v>
                </c:pt>
                <c:pt idx="1574">
                  <c:v>41022</c:v>
                </c:pt>
                <c:pt idx="1575">
                  <c:v>41023</c:v>
                </c:pt>
                <c:pt idx="1576">
                  <c:v>41024</c:v>
                </c:pt>
                <c:pt idx="1577">
                  <c:v>41025</c:v>
                </c:pt>
                <c:pt idx="1578">
                  <c:v>41026</c:v>
                </c:pt>
                <c:pt idx="1579">
                  <c:v>41027</c:v>
                </c:pt>
                <c:pt idx="1580">
                  <c:v>41028</c:v>
                </c:pt>
                <c:pt idx="1581">
                  <c:v>41029</c:v>
                </c:pt>
                <c:pt idx="1582">
                  <c:v>41030</c:v>
                </c:pt>
                <c:pt idx="1583">
                  <c:v>41031</c:v>
                </c:pt>
                <c:pt idx="1584">
                  <c:v>41032</c:v>
                </c:pt>
                <c:pt idx="1585">
                  <c:v>41033</c:v>
                </c:pt>
                <c:pt idx="1586">
                  <c:v>41034</c:v>
                </c:pt>
                <c:pt idx="1587">
                  <c:v>41035</c:v>
                </c:pt>
                <c:pt idx="1588">
                  <c:v>41036</c:v>
                </c:pt>
                <c:pt idx="1589">
                  <c:v>41037</c:v>
                </c:pt>
                <c:pt idx="1590">
                  <c:v>41038</c:v>
                </c:pt>
                <c:pt idx="1591">
                  <c:v>41039</c:v>
                </c:pt>
                <c:pt idx="1592">
                  <c:v>41040</c:v>
                </c:pt>
                <c:pt idx="1593">
                  <c:v>41041</c:v>
                </c:pt>
                <c:pt idx="1594">
                  <c:v>41042</c:v>
                </c:pt>
                <c:pt idx="1595">
                  <c:v>41043</c:v>
                </c:pt>
                <c:pt idx="1596">
                  <c:v>41044</c:v>
                </c:pt>
                <c:pt idx="1597">
                  <c:v>41045</c:v>
                </c:pt>
                <c:pt idx="1598">
                  <c:v>41046</c:v>
                </c:pt>
                <c:pt idx="1599">
                  <c:v>41047</c:v>
                </c:pt>
                <c:pt idx="1600">
                  <c:v>41048</c:v>
                </c:pt>
                <c:pt idx="1601">
                  <c:v>41049</c:v>
                </c:pt>
                <c:pt idx="1602">
                  <c:v>41050</c:v>
                </c:pt>
                <c:pt idx="1603">
                  <c:v>41051</c:v>
                </c:pt>
                <c:pt idx="1604">
                  <c:v>41052</c:v>
                </c:pt>
                <c:pt idx="1605">
                  <c:v>41053</c:v>
                </c:pt>
                <c:pt idx="1606">
                  <c:v>41054</c:v>
                </c:pt>
                <c:pt idx="1607">
                  <c:v>41055</c:v>
                </c:pt>
                <c:pt idx="1608">
                  <c:v>41056</c:v>
                </c:pt>
                <c:pt idx="1609">
                  <c:v>41057</c:v>
                </c:pt>
                <c:pt idx="1610">
                  <c:v>41058</c:v>
                </c:pt>
                <c:pt idx="1611">
                  <c:v>41059</c:v>
                </c:pt>
                <c:pt idx="1612">
                  <c:v>41060</c:v>
                </c:pt>
                <c:pt idx="1613">
                  <c:v>41061</c:v>
                </c:pt>
                <c:pt idx="1614">
                  <c:v>41062</c:v>
                </c:pt>
                <c:pt idx="1615">
                  <c:v>41063</c:v>
                </c:pt>
                <c:pt idx="1616">
                  <c:v>41064</c:v>
                </c:pt>
                <c:pt idx="1617">
                  <c:v>41065</c:v>
                </c:pt>
                <c:pt idx="1618">
                  <c:v>41066</c:v>
                </c:pt>
                <c:pt idx="1619">
                  <c:v>41067</c:v>
                </c:pt>
                <c:pt idx="1620">
                  <c:v>41068</c:v>
                </c:pt>
                <c:pt idx="1621">
                  <c:v>41069</c:v>
                </c:pt>
                <c:pt idx="1622">
                  <c:v>41070</c:v>
                </c:pt>
                <c:pt idx="1623">
                  <c:v>41071</c:v>
                </c:pt>
                <c:pt idx="1624">
                  <c:v>41072</c:v>
                </c:pt>
                <c:pt idx="1625">
                  <c:v>41073</c:v>
                </c:pt>
                <c:pt idx="1626">
                  <c:v>41074</c:v>
                </c:pt>
                <c:pt idx="1627">
                  <c:v>41075</c:v>
                </c:pt>
                <c:pt idx="1628">
                  <c:v>41076</c:v>
                </c:pt>
                <c:pt idx="1629">
                  <c:v>41077</c:v>
                </c:pt>
                <c:pt idx="1630">
                  <c:v>41078</c:v>
                </c:pt>
                <c:pt idx="1631">
                  <c:v>41079</c:v>
                </c:pt>
                <c:pt idx="1632">
                  <c:v>41080</c:v>
                </c:pt>
                <c:pt idx="1633">
                  <c:v>41081</c:v>
                </c:pt>
                <c:pt idx="1634">
                  <c:v>41082</c:v>
                </c:pt>
                <c:pt idx="1635">
                  <c:v>41083</c:v>
                </c:pt>
                <c:pt idx="1636">
                  <c:v>41084</c:v>
                </c:pt>
                <c:pt idx="1637">
                  <c:v>41085</c:v>
                </c:pt>
                <c:pt idx="1638">
                  <c:v>41086</c:v>
                </c:pt>
                <c:pt idx="1639">
                  <c:v>41087</c:v>
                </c:pt>
                <c:pt idx="1640">
                  <c:v>41088</c:v>
                </c:pt>
                <c:pt idx="1641">
                  <c:v>41089</c:v>
                </c:pt>
                <c:pt idx="1642">
                  <c:v>41090</c:v>
                </c:pt>
                <c:pt idx="1643">
                  <c:v>41091</c:v>
                </c:pt>
                <c:pt idx="1644">
                  <c:v>41092</c:v>
                </c:pt>
                <c:pt idx="1645">
                  <c:v>41093</c:v>
                </c:pt>
                <c:pt idx="1646">
                  <c:v>41094</c:v>
                </c:pt>
                <c:pt idx="1647">
                  <c:v>41095</c:v>
                </c:pt>
                <c:pt idx="1648">
                  <c:v>41096</c:v>
                </c:pt>
                <c:pt idx="1649">
                  <c:v>41097</c:v>
                </c:pt>
                <c:pt idx="1650">
                  <c:v>41098</c:v>
                </c:pt>
                <c:pt idx="1651">
                  <c:v>41099</c:v>
                </c:pt>
                <c:pt idx="1652">
                  <c:v>41100</c:v>
                </c:pt>
                <c:pt idx="1653">
                  <c:v>41101</c:v>
                </c:pt>
                <c:pt idx="1654">
                  <c:v>41102</c:v>
                </c:pt>
                <c:pt idx="1655">
                  <c:v>41103</c:v>
                </c:pt>
                <c:pt idx="1656">
                  <c:v>41104</c:v>
                </c:pt>
                <c:pt idx="1657">
                  <c:v>41105</c:v>
                </c:pt>
                <c:pt idx="1658">
                  <c:v>41106</c:v>
                </c:pt>
                <c:pt idx="1659">
                  <c:v>41107</c:v>
                </c:pt>
                <c:pt idx="1660">
                  <c:v>41108</c:v>
                </c:pt>
                <c:pt idx="1661">
                  <c:v>41109</c:v>
                </c:pt>
                <c:pt idx="1662">
                  <c:v>41110</c:v>
                </c:pt>
                <c:pt idx="1663">
                  <c:v>41111</c:v>
                </c:pt>
                <c:pt idx="1664">
                  <c:v>41112</c:v>
                </c:pt>
                <c:pt idx="1665">
                  <c:v>41113</c:v>
                </c:pt>
                <c:pt idx="1666">
                  <c:v>41114</c:v>
                </c:pt>
                <c:pt idx="1667">
                  <c:v>41115</c:v>
                </c:pt>
                <c:pt idx="1668">
                  <c:v>41116</c:v>
                </c:pt>
                <c:pt idx="1669">
                  <c:v>41117</c:v>
                </c:pt>
                <c:pt idx="1670">
                  <c:v>41118</c:v>
                </c:pt>
                <c:pt idx="1671">
                  <c:v>41119</c:v>
                </c:pt>
                <c:pt idx="1672">
                  <c:v>41120</c:v>
                </c:pt>
                <c:pt idx="1673">
                  <c:v>41121</c:v>
                </c:pt>
                <c:pt idx="1674">
                  <c:v>41122</c:v>
                </c:pt>
                <c:pt idx="1675">
                  <c:v>41123</c:v>
                </c:pt>
                <c:pt idx="1676">
                  <c:v>41124</c:v>
                </c:pt>
                <c:pt idx="1677">
                  <c:v>41125</c:v>
                </c:pt>
                <c:pt idx="1678">
                  <c:v>41126</c:v>
                </c:pt>
                <c:pt idx="1679">
                  <c:v>41127</c:v>
                </c:pt>
                <c:pt idx="1680">
                  <c:v>41128</c:v>
                </c:pt>
                <c:pt idx="1681">
                  <c:v>41129</c:v>
                </c:pt>
                <c:pt idx="1682">
                  <c:v>41130</c:v>
                </c:pt>
                <c:pt idx="1683">
                  <c:v>41131</c:v>
                </c:pt>
                <c:pt idx="1684">
                  <c:v>41132</c:v>
                </c:pt>
                <c:pt idx="1685">
                  <c:v>41133</c:v>
                </c:pt>
                <c:pt idx="1686">
                  <c:v>41134</c:v>
                </c:pt>
                <c:pt idx="1687">
                  <c:v>41135</c:v>
                </c:pt>
                <c:pt idx="1688">
                  <c:v>41136</c:v>
                </c:pt>
                <c:pt idx="1689">
                  <c:v>41137</c:v>
                </c:pt>
                <c:pt idx="1690">
                  <c:v>41138</c:v>
                </c:pt>
                <c:pt idx="1691">
                  <c:v>41139</c:v>
                </c:pt>
                <c:pt idx="1692">
                  <c:v>41140</c:v>
                </c:pt>
                <c:pt idx="1693">
                  <c:v>41141</c:v>
                </c:pt>
                <c:pt idx="1694">
                  <c:v>41142</c:v>
                </c:pt>
                <c:pt idx="1695">
                  <c:v>41143</c:v>
                </c:pt>
                <c:pt idx="1696">
                  <c:v>41144</c:v>
                </c:pt>
                <c:pt idx="1697">
                  <c:v>41145</c:v>
                </c:pt>
                <c:pt idx="1698">
                  <c:v>41146</c:v>
                </c:pt>
                <c:pt idx="1699">
                  <c:v>41147</c:v>
                </c:pt>
                <c:pt idx="1700">
                  <c:v>41148</c:v>
                </c:pt>
                <c:pt idx="1701">
                  <c:v>41149</c:v>
                </c:pt>
                <c:pt idx="1702">
                  <c:v>41150</c:v>
                </c:pt>
                <c:pt idx="1703">
                  <c:v>41151</c:v>
                </c:pt>
                <c:pt idx="1704">
                  <c:v>41152</c:v>
                </c:pt>
                <c:pt idx="1705">
                  <c:v>41153</c:v>
                </c:pt>
                <c:pt idx="1706">
                  <c:v>41154</c:v>
                </c:pt>
                <c:pt idx="1707">
                  <c:v>41155</c:v>
                </c:pt>
                <c:pt idx="1708">
                  <c:v>41156</c:v>
                </c:pt>
                <c:pt idx="1709">
                  <c:v>41157</c:v>
                </c:pt>
                <c:pt idx="1710">
                  <c:v>41158</c:v>
                </c:pt>
                <c:pt idx="1711">
                  <c:v>41159</c:v>
                </c:pt>
                <c:pt idx="1712">
                  <c:v>41160</c:v>
                </c:pt>
                <c:pt idx="1713">
                  <c:v>41161</c:v>
                </c:pt>
                <c:pt idx="1714">
                  <c:v>41162</c:v>
                </c:pt>
                <c:pt idx="1715">
                  <c:v>41163</c:v>
                </c:pt>
                <c:pt idx="1716">
                  <c:v>41164</c:v>
                </c:pt>
                <c:pt idx="1717">
                  <c:v>41165</c:v>
                </c:pt>
                <c:pt idx="1718">
                  <c:v>41166</c:v>
                </c:pt>
                <c:pt idx="1719">
                  <c:v>41167</c:v>
                </c:pt>
                <c:pt idx="1720">
                  <c:v>41168</c:v>
                </c:pt>
                <c:pt idx="1721">
                  <c:v>41169</c:v>
                </c:pt>
                <c:pt idx="1722">
                  <c:v>41170</c:v>
                </c:pt>
                <c:pt idx="1723">
                  <c:v>41171</c:v>
                </c:pt>
                <c:pt idx="1724">
                  <c:v>41172</c:v>
                </c:pt>
                <c:pt idx="1725">
                  <c:v>41173</c:v>
                </c:pt>
                <c:pt idx="1726">
                  <c:v>41174</c:v>
                </c:pt>
                <c:pt idx="1727">
                  <c:v>41175</c:v>
                </c:pt>
                <c:pt idx="1728">
                  <c:v>41176</c:v>
                </c:pt>
                <c:pt idx="1729">
                  <c:v>41177</c:v>
                </c:pt>
                <c:pt idx="1730">
                  <c:v>41178</c:v>
                </c:pt>
                <c:pt idx="1731">
                  <c:v>41179</c:v>
                </c:pt>
                <c:pt idx="1732">
                  <c:v>41180</c:v>
                </c:pt>
                <c:pt idx="1733">
                  <c:v>41181</c:v>
                </c:pt>
                <c:pt idx="1734">
                  <c:v>41182</c:v>
                </c:pt>
                <c:pt idx="1735">
                  <c:v>41183</c:v>
                </c:pt>
                <c:pt idx="1736">
                  <c:v>41184</c:v>
                </c:pt>
                <c:pt idx="1737">
                  <c:v>41185</c:v>
                </c:pt>
                <c:pt idx="1738">
                  <c:v>41186</c:v>
                </c:pt>
                <c:pt idx="1739">
                  <c:v>41187</c:v>
                </c:pt>
                <c:pt idx="1740">
                  <c:v>41188</c:v>
                </c:pt>
                <c:pt idx="1741">
                  <c:v>41189</c:v>
                </c:pt>
                <c:pt idx="1742">
                  <c:v>41190</c:v>
                </c:pt>
                <c:pt idx="1743">
                  <c:v>41191</c:v>
                </c:pt>
                <c:pt idx="1744">
                  <c:v>41192</c:v>
                </c:pt>
                <c:pt idx="1745">
                  <c:v>41193</c:v>
                </c:pt>
                <c:pt idx="1746">
                  <c:v>41194</c:v>
                </c:pt>
                <c:pt idx="1747">
                  <c:v>41195</c:v>
                </c:pt>
                <c:pt idx="1748">
                  <c:v>41196</c:v>
                </c:pt>
                <c:pt idx="1749">
                  <c:v>41197</c:v>
                </c:pt>
                <c:pt idx="1750">
                  <c:v>41198</c:v>
                </c:pt>
                <c:pt idx="1751">
                  <c:v>41199</c:v>
                </c:pt>
                <c:pt idx="1752">
                  <c:v>41200</c:v>
                </c:pt>
                <c:pt idx="1753">
                  <c:v>41201</c:v>
                </c:pt>
                <c:pt idx="1754">
                  <c:v>41202</c:v>
                </c:pt>
                <c:pt idx="1755">
                  <c:v>41203</c:v>
                </c:pt>
                <c:pt idx="1756">
                  <c:v>41204</c:v>
                </c:pt>
                <c:pt idx="1757">
                  <c:v>41205</c:v>
                </c:pt>
                <c:pt idx="1758">
                  <c:v>41206</c:v>
                </c:pt>
                <c:pt idx="1759">
                  <c:v>41207</c:v>
                </c:pt>
                <c:pt idx="1760">
                  <c:v>41208</c:v>
                </c:pt>
                <c:pt idx="1761">
                  <c:v>41209</c:v>
                </c:pt>
                <c:pt idx="1762">
                  <c:v>41210</c:v>
                </c:pt>
                <c:pt idx="1763">
                  <c:v>41211</c:v>
                </c:pt>
                <c:pt idx="1764">
                  <c:v>41212</c:v>
                </c:pt>
                <c:pt idx="1765">
                  <c:v>41213</c:v>
                </c:pt>
                <c:pt idx="1766">
                  <c:v>41214</c:v>
                </c:pt>
                <c:pt idx="1767">
                  <c:v>41215</c:v>
                </c:pt>
                <c:pt idx="1768">
                  <c:v>41216</c:v>
                </c:pt>
                <c:pt idx="1769">
                  <c:v>41217</c:v>
                </c:pt>
                <c:pt idx="1770">
                  <c:v>41218</c:v>
                </c:pt>
                <c:pt idx="1771">
                  <c:v>41219</c:v>
                </c:pt>
                <c:pt idx="1772">
                  <c:v>41220</c:v>
                </c:pt>
                <c:pt idx="1773">
                  <c:v>41221</c:v>
                </c:pt>
                <c:pt idx="1774">
                  <c:v>41222</c:v>
                </c:pt>
                <c:pt idx="1775">
                  <c:v>41223</c:v>
                </c:pt>
                <c:pt idx="1776">
                  <c:v>41224</c:v>
                </c:pt>
                <c:pt idx="1777">
                  <c:v>41225</c:v>
                </c:pt>
                <c:pt idx="1778">
                  <c:v>41226</c:v>
                </c:pt>
                <c:pt idx="1779">
                  <c:v>41227</c:v>
                </c:pt>
                <c:pt idx="1780">
                  <c:v>41228</c:v>
                </c:pt>
                <c:pt idx="1781">
                  <c:v>41229</c:v>
                </c:pt>
                <c:pt idx="1782">
                  <c:v>41230</c:v>
                </c:pt>
                <c:pt idx="1783">
                  <c:v>41231</c:v>
                </c:pt>
                <c:pt idx="1784">
                  <c:v>41232</c:v>
                </c:pt>
                <c:pt idx="1785">
                  <c:v>41233</c:v>
                </c:pt>
                <c:pt idx="1786">
                  <c:v>41234</c:v>
                </c:pt>
                <c:pt idx="1787">
                  <c:v>41235</c:v>
                </c:pt>
                <c:pt idx="1788">
                  <c:v>41236</c:v>
                </c:pt>
                <c:pt idx="1789">
                  <c:v>41237</c:v>
                </c:pt>
                <c:pt idx="1790">
                  <c:v>41238</c:v>
                </c:pt>
                <c:pt idx="1791">
                  <c:v>41239</c:v>
                </c:pt>
                <c:pt idx="1792">
                  <c:v>41240</c:v>
                </c:pt>
                <c:pt idx="1793">
                  <c:v>41241</c:v>
                </c:pt>
                <c:pt idx="1794">
                  <c:v>41242</c:v>
                </c:pt>
                <c:pt idx="1795">
                  <c:v>41243</c:v>
                </c:pt>
                <c:pt idx="1796">
                  <c:v>41244</c:v>
                </c:pt>
                <c:pt idx="1797">
                  <c:v>41245</c:v>
                </c:pt>
                <c:pt idx="1798">
                  <c:v>41246</c:v>
                </c:pt>
                <c:pt idx="1799">
                  <c:v>41247</c:v>
                </c:pt>
                <c:pt idx="1800">
                  <c:v>41248</c:v>
                </c:pt>
                <c:pt idx="1801">
                  <c:v>41249</c:v>
                </c:pt>
                <c:pt idx="1802">
                  <c:v>41250</c:v>
                </c:pt>
                <c:pt idx="1803">
                  <c:v>41251</c:v>
                </c:pt>
                <c:pt idx="1804">
                  <c:v>41252</c:v>
                </c:pt>
                <c:pt idx="1805">
                  <c:v>41253</c:v>
                </c:pt>
                <c:pt idx="1806">
                  <c:v>41254</c:v>
                </c:pt>
                <c:pt idx="1807">
                  <c:v>41255</c:v>
                </c:pt>
                <c:pt idx="1808">
                  <c:v>41256</c:v>
                </c:pt>
                <c:pt idx="1809">
                  <c:v>41257</c:v>
                </c:pt>
                <c:pt idx="1810">
                  <c:v>41258</c:v>
                </c:pt>
                <c:pt idx="1811">
                  <c:v>41259</c:v>
                </c:pt>
                <c:pt idx="1812">
                  <c:v>41260</c:v>
                </c:pt>
                <c:pt idx="1813">
                  <c:v>41261</c:v>
                </c:pt>
                <c:pt idx="1814">
                  <c:v>41262</c:v>
                </c:pt>
                <c:pt idx="1815">
                  <c:v>41263</c:v>
                </c:pt>
                <c:pt idx="1816">
                  <c:v>41264</c:v>
                </c:pt>
                <c:pt idx="1817">
                  <c:v>41265</c:v>
                </c:pt>
                <c:pt idx="1818">
                  <c:v>41266</c:v>
                </c:pt>
                <c:pt idx="1819">
                  <c:v>41267</c:v>
                </c:pt>
                <c:pt idx="1820">
                  <c:v>41268</c:v>
                </c:pt>
                <c:pt idx="1821">
                  <c:v>41269</c:v>
                </c:pt>
                <c:pt idx="1822">
                  <c:v>41270</c:v>
                </c:pt>
                <c:pt idx="1823">
                  <c:v>41271</c:v>
                </c:pt>
                <c:pt idx="1824">
                  <c:v>41272</c:v>
                </c:pt>
                <c:pt idx="1825">
                  <c:v>41273</c:v>
                </c:pt>
                <c:pt idx="1826">
                  <c:v>41274</c:v>
                </c:pt>
                <c:pt idx="1827">
                  <c:v>41275</c:v>
                </c:pt>
                <c:pt idx="1828">
                  <c:v>41276</c:v>
                </c:pt>
                <c:pt idx="1829">
                  <c:v>41277</c:v>
                </c:pt>
                <c:pt idx="1830">
                  <c:v>41278</c:v>
                </c:pt>
                <c:pt idx="1831">
                  <c:v>41279</c:v>
                </c:pt>
                <c:pt idx="1832">
                  <c:v>41280</c:v>
                </c:pt>
                <c:pt idx="1833">
                  <c:v>41281</c:v>
                </c:pt>
                <c:pt idx="1834">
                  <c:v>41282</c:v>
                </c:pt>
                <c:pt idx="1835">
                  <c:v>41283</c:v>
                </c:pt>
                <c:pt idx="1836">
                  <c:v>41284</c:v>
                </c:pt>
                <c:pt idx="1837">
                  <c:v>41285</c:v>
                </c:pt>
                <c:pt idx="1838">
                  <c:v>41286</c:v>
                </c:pt>
                <c:pt idx="1839">
                  <c:v>41287</c:v>
                </c:pt>
                <c:pt idx="1840">
                  <c:v>41288</c:v>
                </c:pt>
                <c:pt idx="1841">
                  <c:v>41289</c:v>
                </c:pt>
                <c:pt idx="1842">
                  <c:v>41290</c:v>
                </c:pt>
                <c:pt idx="1843">
                  <c:v>41291</c:v>
                </c:pt>
                <c:pt idx="1844">
                  <c:v>41292</c:v>
                </c:pt>
                <c:pt idx="1845">
                  <c:v>41293</c:v>
                </c:pt>
                <c:pt idx="1846">
                  <c:v>41294</c:v>
                </c:pt>
                <c:pt idx="1847">
                  <c:v>41295</c:v>
                </c:pt>
                <c:pt idx="1848">
                  <c:v>41296</c:v>
                </c:pt>
                <c:pt idx="1849">
                  <c:v>41297</c:v>
                </c:pt>
                <c:pt idx="1850">
                  <c:v>41298</c:v>
                </c:pt>
                <c:pt idx="1851">
                  <c:v>41299</c:v>
                </c:pt>
                <c:pt idx="1852">
                  <c:v>41300</c:v>
                </c:pt>
                <c:pt idx="1853">
                  <c:v>41301</c:v>
                </c:pt>
                <c:pt idx="1854">
                  <c:v>41302</c:v>
                </c:pt>
                <c:pt idx="1855">
                  <c:v>41303</c:v>
                </c:pt>
                <c:pt idx="1856">
                  <c:v>41304</c:v>
                </c:pt>
                <c:pt idx="1857">
                  <c:v>41305</c:v>
                </c:pt>
                <c:pt idx="1858">
                  <c:v>41306</c:v>
                </c:pt>
                <c:pt idx="1859">
                  <c:v>41307</c:v>
                </c:pt>
                <c:pt idx="1860">
                  <c:v>41308</c:v>
                </c:pt>
                <c:pt idx="1861">
                  <c:v>41309</c:v>
                </c:pt>
                <c:pt idx="1862">
                  <c:v>41310</c:v>
                </c:pt>
                <c:pt idx="1863">
                  <c:v>41311</c:v>
                </c:pt>
                <c:pt idx="1864">
                  <c:v>41312</c:v>
                </c:pt>
                <c:pt idx="1865">
                  <c:v>41313</c:v>
                </c:pt>
                <c:pt idx="1866">
                  <c:v>41314</c:v>
                </c:pt>
                <c:pt idx="1867">
                  <c:v>41315</c:v>
                </c:pt>
                <c:pt idx="1868">
                  <c:v>41316</c:v>
                </c:pt>
                <c:pt idx="1869">
                  <c:v>41317</c:v>
                </c:pt>
                <c:pt idx="1870">
                  <c:v>41318</c:v>
                </c:pt>
                <c:pt idx="1871">
                  <c:v>41319</c:v>
                </c:pt>
                <c:pt idx="1872">
                  <c:v>41320</c:v>
                </c:pt>
                <c:pt idx="1873">
                  <c:v>41321</c:v>
                </c:pt>
                <c:pt idx="1874">
                  <c:v>41322</c:v>
                </c:pt>
                <c:pt idx="1875">
                  <c:v>41323</c:v>
                </c:pt>
                <c:pt idx="1876">
                  <c:v>41324</c:v>
                </c:pt>
                <c:pt idx="1877">
                  <c:v>41325</c:v>
                </c:pt>
                <c:pt idx="1878">
                  <c:v>41326</c:v>
                </c:pt>
                <c:pt idx="1879">
                  <c:v>41327</c:v>
                </c:pt>
                <c:pt idx="1880">
                  <c:v>41328</c:v>
                </c:pt>
                <c:pt idx="1881">
                  <c:v>41329</c:v>
                </c:pt>
                <c:pt idx="1882">
                  <c:v>41330</c:v>
                </c:pt>
                <c:pt idx="1883">
                  <c:v>41331</c:v>
                </c:pt>
                <c:pt idx="1884">
                  <c:v>41332</c:v>
                </c:pt>
                <c:pt idx="1885">
                  <c:v>41333</c:v>
                </c:pt>
                <c:pt idx="1886">
                  <c:v>41334</c:v>
                </c:pt>
                <c:pt idx="1887">
                  <c:v>41335</c:v>
                </c:pt>
                <c:pt idx="1888">
                  <c:v>41336</c:v>
                </c:pt>
                <c:pt idx="1889">
                  <c:v>41337</c:v>
                </c:pt>
                <c:pt idx="1890">
                  <c:v>41338</c:v>
                </c:pt>
                <c:pt idx="1891">
                  <c:v>41339</c:v>
                </c:pt>
                <c:pt idx="1892">
                  <c:v>41340</c:v>
                </c:pt>
                <c:pt idx="1893">
                  <c:v>41341</c:v>
                </c:pt>
                <c:pt idx="1894">
                  <c:v>41342</c:v>
                </c:pt>
                <c:pt idx="1895">
                  <c:v>41343</c:v>
                </c:pt>
                <c:pt idx="1896">
                  <c:v>41344</c:v>
                </c:pt>
                <c:pt idx="1897">
                  <c:v>41345</c:v>
                </c:pt>
                <c:pt idx="1898">
                  <c:v>41346</c:v>
                </c:pt>
                <c:pt idx="1899">
                  <c:v>41347</c:v>
                </c:pt>
                <c:pt idx="1900">
                  <c:v>41348</c:v>
                </c:pt>
                <c:pt idx="1901">
                  <c:v>41349</c:v>
                </c:pt>
                <c:pt idx="1902">
                  <c:v>41350</c:v>
                </c:pt>
                <c:pt idx="1903">
                  <c:v>41351</c:v>
                </c:pt>
                <c:pt idx="1904">
                  <c:v>41352</c:v>
                </c:pt>
                <c:pt idx="1905">
                  <c:v>41353</c:v>
                </c:pt>
                <c:pt idx="1906">
                  <c:v>41354</c:v>
                </c:pt>
                <c:pt idx="1907">
                  <c:v>41355</c:v>
                </c:pt>
                <c:pt idx="1908">
                  <c:v>41356</c:v>
                </c:pt>
                <c:pt idx="1909">
                  <c:v>41357</c:v>
                </c:pt>
                <c:pt idx="1910">
                  <c:v>41358</c:v>
                </c:pt>
                <c:pt idx="1911">
                  <c:v>41359</c:v>
                </c:pt>
                <c:pt idx="1912">
                  <c:v>41360</c:v>
                </c:pt>
                <c:pt idx="1913">
                  <c:v>41361</c:v>
                </c:pt>
                <c:pt idx="1914">
                  <c:v>41362</c:v>
                </c:pt>
                <c:pt idx="1915">
                  <c:v>41363</c:v>
                </c:pt>
                <c:pt idx="1916">
                  <c:v>41364</c:v>
                </c:pt>
                <c:pt idx="1917">
                  <c:v>41365</c:v>
                </c:pt>
                <c:pt idx="1918">
                  <c:v>41366</c:v>
                </c:pt>
                <c:pt idx="1919">
                  <c:v>41367</c:v>
                </c:pt>
                <c:pt idx="1920">
                  <c:v>41368</c:v>
                </c:pt>
                <c:pt idx="1921">
                  <c:v>41369</c:v>
                </c:pt>
                <c:pt idx="1922">
                  <c:v>41370</c:v>
                </c:pt>
                <c:pt idx="1923">
                  <c:v>41371</c:v>
                </c:pt>
                <c:pt idx="1924">
                  <c:v>41372</c:v>
                </c:pt>
                <c:pt idx="1925">
                  <c:v>41373</c:v>
                </c:pt>
                <c:pt idx="1926">
                  <c:v>41374</c:v>
                </c:pt>
                <c:pt idx="1927">
                  <c:v>41375</c:v>
                </c:pt>
                <c:pt idx="1928">
                  <c:v>41376</c:v>
                </c:pt>
                <c:pt idx="1929">
                  <c:v>41377</c:v>
                </c:pt>
                <c:pt idx="1930">
                  <c:v>41378</c:v>
                </c:pt>
                <c:pt idx="1931">
                  <c:v>41379</c:v>
                </c:pt>
                <c:pt idx="1932">
                  <c:v>41380</c:v>
                </c:pt>
                <c:pt idx="1933">
                  <c:v>41381</c:v>
                </c:pt>
                <c:pt idx="1934">
                  <c:v>41382</c:v>
                </c:pt>
                <c:pt idx="1935">
                  <c:v>41383</c:v>
                </c:pt>
                <c:pt idx="1936">
                  <c:v>41384</c:v>
                </c:pt>
                <c:pt idx="1937">
                  <c:v>41385</c:v>
                </c:pt>
                <c:pt idx="1938">
                  <c:v>41386</c:v>
                </c:pt>
                <c:pt idx="1939">
                  <c:v>41387</c:v>
                </c:pt>
                <c:pt idx="1940">
                  <c:v>41388</c:v>
                </c:pt>
                <c:pt idx="1941">
                  <c:v>41389</c:v>
                </c:pt>
                <c:pt idx="1942">
                  <c:v>41390</c:v>
                </c:pt>
                <c:pt idx="1943">
                  <c:v>41391</c:v>
                </c:pt>
                <c:pt idx="1944">
                  <c:v>41392</c:v>
                </c:pt>
                <c:pt idx="1945">
                  <c:v>41393</c:v>
                </c:pt>
                <c:pt idx="1946">
                  <c:v>41394</c:v>
                </c:pt>
                <c:pt idx="1947">
                  <c:v>41395</c:v>
                </c:pt>
                <c:pt idx="1948">
                  <c:v>41396</c:v>
                </c:pt>
                <c:pt idx="1949">
                  <c:v>41397</c:v>
                </c:pt>
                <c:pt idx="1950">
                  <c:v>41398</c:v>
                </c:pt>
                <c:pt idx="1951">
                  <c:v>41399</c:v>
                </c:pt>
                <c:pt idx="1952">
                  <c:v>41400</c:v>
                </c:pt>
                <c:pt idx="1953">
                  <c:v>41401</c:v>
                </c:pt>
                <c:pt idx="1954">
                  <c:v>41402</c:v>
                </c:pt>
                <c:pt idx="1955">
                  <c:v>41403</c:v>
                </c:pt>
                <c:pt idx="1956">
                  <c:v>41404</c:v>
                </c:pt>
                <c:pt idx="1957">
                  <c:v>41405</c:v>
                </c:pt>
                <c:pt idx="1958">
                  <c:v>41406</c:v>
                </c:pt>
                <c:pt idx="1959">
                  <c:v>41407</c:v>
                </c:pt>
                <c:pt idx="1960">
                  <c:v>41408</c:v>
                </c:pt>
                <c:pt idx="1961">
                  <c:v>41409</c:v>
                </c:pt>
                <c:pt idx="1962">
                  <c:v>41410</c:v>
                </c:pt>
                <c:pt idx="1963">
                  <c:v>41411</c:v>
                </c:pt>
                <c:pt idx="1964">
                  <c:v>41412</c:v>
                </c:pt>
                <c:pt idx="1965">
                  <c:v>41413</c:v>
                </c:pt>
                <c:pt idx="1966">
                  <c:v>41414</c:v>
                </c:pt>
                <c:pt idx="1967">
                  <c:v>41415</c:v>
                </c:pt>
                <c:pt idx="1968">
                  <c:v>41416</c:v>
                </c:pt>
                <c:pt idx="1969">
                  <c:v>41417</c:v>
                </c:pt>
                <c:pt idx="1970">
                  <c:v>41418</c:v>
                </c:pt>
                <c:pt idx="1971">
                  <c:v>41419</c:v>
                </c:pt>
                <c:pt idx="1972">
                  <c:v>41420</c:v>
                </c:pt>
                <c:pt idx="1973">
                  <c:v>41421</c:v>
                </c:pt>
                <c:pt idx="1974">
                  <c:v>41422</c:v>
                </c:pt>
                <c:pt idx="1975">
                  <c:v>41423</c:v>
                </c:pt>
                <c:pt idx="1976">
                  <c:v>41424</c:v>
                </c:pt>
                <c:pt idx="1977">
                  <c:v>41425</c:v>
                </c:pt>
                <c:pt idx="1978">
                  <c:v>41426</c:v>
                </c:pt>
                <c:pt idx="1979">
                  <c:v>41427</c:v>
                </c:pt>
                <c:pt idx="1980">
                  <c:v>41428</c:v>
                </c:pt>
                <c:pt idx="1981">
                  <c:v>41429</c:v>
                </c:pt>
                <c:pt idx="1982">
                  <c:v>41430</c:v>
                </c:pt>
                <c:pt idx="1983">
                  <c:v>41431</c:v>
                </c:pt>
                <c:pt idx="1984">
                  <c:v>41432</c:v>
                </c:pt>
                <c:pt idx="1985">
                  <c:v>41433</c:v>
                </c:pt>
                <c:pt idx="1986">
                  <c:v>41434</c:v>
                </c:pt>
                <c:pt idx="1987">
                  <c:v>41435</c:v>
                </c:pt>
                <c:pt idx="1988">
                  <c:v>41436</c:v>
                </c:pt>
                <c:pt idx="1989">
                  <c:v>41437</c:v>
                </c:pt>
                <c:pt idx="1990">
                  <c:v>41438</c:v>
                </c:pt>
                <c:pt idx="1991">
                  <c:v>41439</c:v>
                </c:pt>
                <c:pt idx="1992">
                  <c:v>41440</c:v>
                </c:pt>
                <c:pt idx="1993">
                  <c:v>41441</c:v>
                </c:pt>
                <c:pt idx="1994">
                  <c:v>41442</c:v>
                </c:pt>
                <c:pt idx="1995">
                  <c:v>41443</c:v>
                </c:pt>
                <c:pt idx="1996">
                  <c:v>41444</c:v>
                </c:pt>
                <c:pt idx="1997">
                  <c:v>41445</c:v>
                </c:pt>
                <c:pt idx="1998">
                  <c:v>41446</c:v>
                </c:pt>
                <c:pt idx="1999">
                  <c:v>41447</c:v>
                </c:pt>
                <c:pt idx="2000">
                  <c:v>41448</c:v>
                </c:pt>
                <c:pt idx="2001">
                  <c:v>41449</c:v>
                </c:pt>
                <c:pt idx="2002">
                  <c:v>41450</c:v>
                </c:pt>
                <c:pt idx="2003">
                  <c:v>41451</c:v>
                </c:pt>
                <c:pt idx="2004">
                  <c:v>41452</c:v>
                </c:pt>
                <c:pt idx="2005">
                  <c:v>41453</c:v>
                </c:pt>
                <c:pt idx="2006">
                  <c:v>41454</c:v>
                </c:pt>
                <c:pt idx="2007">
                  <c:v>41455</c:v>
                </c:pt>
                <c:pt idx="2008">
                  <c:v>41456</c:v>
                </c:pt>
                <c:pt idx="2009">
                  <c:v>41457</c:v>
                </c:pt>
                <c:pt idx="2010">
                  <c:v>41458</c:v>
                </c:pt>
                <c:pt idx="2011">
                  <c:v>41459</c:v>
                </c:pt>
                <c:pt idx="2012">
                  <c:v>41460</c:v>
                </c:pt>
                <c:pt idx="2013">
                  <c:v>41461</c:v>
                </c:pt>
                <c:pt idx="2014">
                  <c:v>41462</c:v>
                </c:pt>
                <c:pt idx="2015">
                  <c:v>41463</c:v>
                </c:pt>
                <c:pt idx="2016">
                  <c:v>41464</c:v>
                </c:pt>
                <c:pt idx="2017">
                  <c:v>41465</c:v>
                </c:pt>
                <c:pt idx="2018">
                  <c:v>41466</c:v>
                </c:pt>
                <c:pt idx="2019">
                  <c:v>41467</c:v>
                </c:pt>
                <c:pt idx="2020">
                  <c:v>41468</c:v>
                </c:pt>
                <c:pt idx="2021">
                  <c:v>41469</c:v>
                </c:pt>
                <c:pt idx="2022">
                  <c:v>41470</c:v>
                </c:pt>
                <c:pt idx="2023">
                  <c:v>41471</c:v>
                </c:pt>
                <c:pt idx="2024">
                  <c:v>41472</c:v>
                </c:pt>
                <c:pt idx="2025">
                  <c:v>41473</c:v>
                </c:pt>
                <c:pt idx="2026">
                  <c:v>41474</c:v>
                </c:pt>
                <c:pt idx="2027">
                  <c:v>41475</c:v>
                </c:pt>
                <c:pt idx="2028">
                  <c:v>41476</c:v>
                </c:pt>
                <c:pt idx="2029">
                  <c:v>41477</c:v>
                </c:pt>
                <c:pt idx="2030">
                  <c:v>41478</c:v>
                </c:pt>
                <c:pt idx="2031">
                  <c:v>41479</c:v>
                </c:pt>
                <c:pt idx="2032">
                  <c:v>41480</c:v>
                </c:pt>
                <c:pt idx="2033">
                  <c:v>41481</c:v>
                </c:pt>
                <c:pt idx="2034">
                  <c:v>41482</c:v>
                </c:pt>
                <c:pt idx="2035">
                  <c:v>41483</c:v>
                </c:pt>
                <c:pt idx="2036">
                  <c:v>41484</c:v>
                </c:pt>
                <c:pt idx="2037">
                  <c:v>41485</c:v>
                </c:pt>
                <c:pt idx="2038">
                  <c:v>41486</c:v>
                </c:pt>
                <c:pt idx="2039">
                  <c:v>41487</c:v>
                </c:pt>
                <c:pt idx="2040">
                  <c:v>41488</c:v>
                </c:pt>
                <c:pt idx="2041">
                  <c:v>41489</c:v>
                </c:pt>
                <c:pt idx="2042">
                  <c:v>41490</c:v>
                </c:pt>
                <c:pt idx="2043">
                  <c:v>41491</c:v>
                </c:pt>
                <c:pt idx="2044">
                  <c:v>41492</c:v>
                </c:pt>
                <c:pt idx="2045">
                  <c:v>41493</c:v>
                </c:pt>
                <c:pt idx="2046">
                  <c:v>41494</c:v>
                </c:pt>
                <c:pt idx="2047">
                  <c:v>41495</c:v>
                </c:pt>
                <c:pt idx="2048">
                  <c:v>41496</c:v>
                </c:pt>
                <c:pt idx="2049">
                  <c:v>41497</c:v>
                </c:pt>
                <c:pt idx="2050">
                  <c:v>41498</c:v>
                </c:pt>
                <c:pt idx="2051">
                  <c:v>41499</c:v>
                </c:pt>
                <c:pt idx="2052">
                  <c:v>41500</c:v>
                </c:pt>
                <c:pt idx="2053">
                  <c:v>41501</c:v>
                </c:pt>
                <c:pt idx="2054">
                  <c:v>41502</c:v>
                </c:pt>
                <c:pt idx="2055">
                  <c:v>41503</c:v>
                </c:pt>
                <c:pt idx="2056">
                  <c:v>41504</c:v>
                </c:pt>
                <c:pt idx="2057">
                  <c:v>41505</c:v>
                </c:pt>
                <c:pt idx="2058">
                  <c:v>41506</c:v>
                </c:pt>
                <c:pt idx="2059">
                  <c:v>41507</c:v>
                </c:pt>
                <c:pt idx="2060">
                  <c:v>41508</c:v>
                </c:pt>
                <c:pt idx="2061">
                  <c:v>41509</c:v>
                </c:pt>
                <c:pt idx="2062">
                  <c:v>41510</c:v>
                </c:pt>
                <c:pt idx="2063">
                  <c:v>41511</c:v>
                </c:pt>
                <c:pt idx="2064">
                  <c:v>41512</c:v>
                </c:pt>
                <c:pt idx="2065">
                  <c:v>41513</c:v>
                </c:pt>
                <c:pt idx="2066">
                  <c:v>41514</c:v>
                </c:pt>
                <c:pt idx="2067">
                  <c:v>41515</c:v>
                </c:pt>
                <c:pt idx="2068">
                  <c:v>41516</c:v>
                </c:pt>
                <c:pt idx="2069">
                  <c:v>41517</c:v>
                </c:pt>
                <c:pt idx="2070">
                  <c:v>41518</c:v>
                </c:pt>
                <c:pt idx="2071">
                  <c:v>41519</c:v>
                </c:pt>
                <c:pt idx="2072">
                  <c:v>41520</c:v>
                </c:pt>
                <c:pt idx="2073">
                  <c:v>41521</c:v>
                </c:pt>
                <c:pt idx="2074">
                  <c:v>41522</c:v>
                </c:pt>
                <c:pt idx="2075">
                  <c:v>41523</c:v>
                </c:pt>
                <c:pt idx="2076">
                  <c:v>41524</c:v>
                </c:pt>
                <c:pt idx="2077">
                  <c:v>41525</c:v>
                </c:pt>
                <c:pt idx="2078">
                  <c:v>41526</c:v>
                </c:pt>
                <c:pt idx="2079">
                  <c:v>41527</c:v>
                </c:pt>
                <c:pt idx="2080">
                  <c:v>41528</c:v>
                </c:pt>
                <c:pt idx="2081">
                  <c:v>41529</c:v>
                </c:pt>
                <c:pt idx="2082">
                  <c:v>41530</c:v>
                </c:pt>
                <c:pt idx="2083">
                  <c:v>41531</c:v>
                </c:pt>
                <c:pt idx="2084">
                  <c:v>41532</c:v>
                </c:pt>
                <c:pt idx="2085">
                  <c:v>41533</c:v>
                </c:pt>
                <c:pt idx="2086">
                  <c:v>41534</c:v>
                </c:pt>
                <c:pt idx="2087">
                  <c:v>41535</c:v>
                </c:pt>
                <c:pt idx="2088">
                  <c:v>41536</c:v>
                </c:pt>
                <c:pt idx="2089">
                  <c:v>41537</c:v>
                </c:pt>
                <c:pt idx="2090">
                  <c:v>41538</c:v>
                </c:pt>
                <c:pt idx="2091">
                  <c:v>41539</c:v>
                </c:pt>
                <c:pt idx="2092">
                  <c:v>41540</c:v>
                </c:pt>
                <c:pt idx="2093">
                  <c:v>41541</c:v>
                </c:pt>
                <c:pt idx="2094">
                  <c:v>41542</c:v>
                </c:pt>
                <c:pt idx="2095">
                  <c:v>41543</c:v>
                </c:pt>
                <c:pt idx="2096">
                  <c:v>41544</c:v>
                </c:pt>
                <c:pt idx="2097">
                  <c:v>41545</c:v>
                </c:pt>
                <c:pt idx="2098">
                  <c:v>41546</c:v>
                </c:pt>
                <c:pt idx="2099">
                  <c:v>41547</c:v>
                </c:pt>
                <c:pt idx="2100">
                  <c:v>41548</c:v>
                </c:pt>
                <c:pt idx="2101">
                  <c:v>41549</c:v>
                </c:pt>
                <c:pt idx="2102">
                  <c:v>41550</c:v>
                </c:pt>
                <c:pt idx="2103">
                  <c:v>41551</c:v>
                </c:pt>
                <c:pt idx="2104">
                  <c:v>41552</c:v>
                </c:pt>
                <c:pt idx="2105">
                  <c:v>41553</c:v>
                </c:pt>
                <c:pt idx="2106">
                  <c:v>41554</c:v>
                </c:pt>
                <c:pt idx="2107">
                  <c:v>41555</c:v>
                </c:pt>
                <c:pt idx="2108">
                  <c:v>41556</c:v>
                </c:pt>
                <c:pt idx="2109">
                  <c:v>41557</c:v>
                </c:pt>
                <c:pt idx="2110">
                  <c:v>41558</c:v>
                </c:pt>
                <c:pt idx="2111">
                  <c:v>41559</c:v>
                </c:pt>
                <c:pt idx="2112">
                  <c:v>41560</c:v>
                </c:pt>
                <c:pt idx="2113">
                  <c:v>41561</c:v>
                </c:pt>
                <c:pt idx="2114">
                  <c:v>41562</c:v>
                </c:pt>
                <c:pt idx="2115">
                  <c:v>41563</c:v>
                </c:pt>
                <c:pt idx="2116">
                  <c:v>41564</c:v>
                </c:pt>
                <c:pt idx="2117">
                  <c:v>41565</c:v>
                </c:pt>
                <c:pt idx="2118">
                  <c:v>41566</c:v>
                </c:pt>
                <c:pt idx="2119">
                  <c:v>41567</c:v>
                </c:pt>
                <c:pt idx="2120">
                  <c:v>41568</c:v>
                </c:pt>
                <c:pt idx="2121">
                  <c:v>41569</c:v>
                </c:pt>
                <c:pt idx="2122">
                  <c:v>41570</c:v>
                </c:pt>
                <c:pt idx="2123">
                  <c:v>41571</c:v>
                </c:pt>
                <c:pt idx="2124">
                  <c:v>41572</c:v>
                </c:pt>
                <c:pt idx="2125">
                  <c:v>41573</c:v>
                </c:pt>
                <c:pt idx="2126">
                  <c:v>41574</c:v>
                </c:pt>
                <c:pt idx="2127">
                  <c:v>41575</c:v>
                </c:pt>
                <c:pt idx="2128">
                  <c:v>41576</c:v>
                </c:pt>
                <c:pt idx="2129">
                  <c:v>41577</c:v>
                </c:pt>
                <c:pt idx="2130">
                  <c:v>41578</c:v>
                </c:pt>
                <c:pt idx="2131">
                  <c:v>41579</c:v>
                </c:pt>
                <c:pt idx="2132">
                  <c:v>41580</c:v>
                </c:pt>
                <c:pt idx="2133">
                  <c:v>41581</c:v>
                </c:pt>
                <c:pt idx="2134">
                  <c:v>41582</c:v>
                </c:pt>
                <c:pt idx="2135">
                  <c:v>41583</c:v>
                </c:pt>
                <c:pt idx="2136">
                  <c:v>41584</c:v>
                </c:pt>
                <c:pt idx="2137">
                  <c:v>41585</c:v>
                </c:pt>
                <c:pt idx="2138">
                  <c:v>41586</c:v>
                </c:pt>
                <c:pt idx="2139">
                  <c:v>41587</c:v>
                </c:pt>
                <c:pt idx="2140">
                  <c:v>41588</c:v>
                </c:pt>
                <c:pt idx="2141">
                  <c:v>41589</c:v>
                </c:pt>
                <c:pt idx="2142">
                  <c:v>41590</c:v>
                </c:pt>
                <c:pt idx="2143">
                  <c:v>41591</c:v>
                </c:pt>
                <c:pt idx="2144">
                  <c:v>41592</c:v>
                </c:pt>
                <c:pt idx="2145">
                  <c:v>41593</c:v>
                </c:pt>
                <c:pt idx="2146">
                  <c:v>41594</c:v>
                </c:pt>
                <c:pt idx="2147">
                  <c:v>41595</c:v>
                </c:pt>
                <c:pt idx="2148">
                  <c:v>41596</c:v>
                </c:pt>
                <c:pt idx="2149">
                  <c:v>41597</c:v>
                </c:pt>
                <c:pt idx="2150">
                  <c:v>41598</c:v>
                </c:pt>
                <c:pt idx="2151">
                  <c:v>41599</c:v>
                </c:pt>
                <c:pt idx="2152">
                  <c:v>41600</c:v>
                </c:pt>
                <c:pt idx="2153">
                  <c:v>41601</c:v>
                </c:pt>
                <c:pt idx="2154">
                  <c:v>41602</c:v>
                </c:pt>
                <c:pt idx="2155">
                  <c:v>41603</c:v>
                </c:pt>
                <c:pt idx="2156">
                  <c:v>41604</c:v>
                </c:pt>
                <c:pt idx="2157">
                  <c:v>41605</c:v>
                </c:pt>
                <c:pt idx="2158">
                  <c:v>41606</c:v>
                </c:pt>
                <c:pt idx="2159">
                  <c:v>41607</c:v>
                </c:pt>
                <c:pt idx="2160">
                  <c:v>41608</c:v>
                </c:pt>
                <c:pt idx="2161">
                  <c:v>41609</c:v>
                </c:pt>
                <c:pt idx="2162">
                  <c:v>41610</c:v>
                </c:pt>
                <c:pt idx="2163">
                  <c:v>41611</c:v>
                </c:pt>
                <c:pt idx="2164">
                  <c:v>41612</c:v>
                </c:pt>
                <c:pt idx="2165">
                  <c:v>41613</c:v>
                </c:pt>
                <c:pt idx="2166">
                  <c:v>41614</c:v>
                </c:pt>
                <c:pt idx="2167">
                  <c:v>41615</c:v>
                </c:pt>
                <c:pt idx="2168">
                  <c:v>41616</c:v>
                </c:pt>
                <c:pt idx="2169">
                  <c:v>41617</c:v>
                </c:pt>
                <c:pt idx="2170">
                  <c:v>41618</c:v>
                </c:pt>
                <c:pt idx="2171">
                  <c:v>41619</c:v>
                </c:pt>
                <c:pt idx="2172">
                  <c:v>41620</c:v>
                </c:pt>
                <c:pt idx="2173">
                  <c:v>41621</c:v>
                </c:pt>
                <c:pt idx="2174">
                  <c:v>41622</c:v>
                </c:pt>
                <c:pt idx="2175">
                  <c:v>41623</c:v>
                </c:pt>
                <c:pt idx="2176">
                  <c:v>41624</c:v>
                </c:pt>
                <c:pt idx="2177">
                  <c:v>41625</c:v>
                </c:pt>
                <c:pt idx="2178">
                  <c:v>41626</c:v>
                </c:pt>
                <c:pt idx="2179">
                  <c:v>41627</c:v>
                </c:pt>
                <c:pt idx="2180">
                  <c:v>41628</c:v>
                </c:pt>
                <c:pt idx="2181">
                  <c:v>41629</c:v>
                </c:pt>
                <c:pt idx="2182">
                  <c:v>41630</c:v>
                </c:pt>
                <c:pt idx="2183">
                  <c:v>41631</c:v>
                </c:pt>
                <c:pt idx="2184">
                  <c:v>41632</c:v>
                </c:pt>
                <c:pt idx="2185">
                  <c:v>41633</c:v>
                </c:pt>
                <c:pt idx="2186">
                  <c:v>41634</c:v>
                </c:pt>
                <c:pt idx="2187">
                  <c:v>41635</c:v>
                </c:pt>
                <c:pt idx="2188">
                  <c:v>41636</c:v>
                </c:pt>
                <c:pt idx="2189">
                  <c:v>41637</c:v>
                </c:pt>
                <c:pt idx="2190">
                  <c:v>41638</c:v>
                </c:pt>
                <c:pt idx="2191">
                  <c:v>41639</c:v>
                </c:pt>
                <c:pt idx="2192">
                  <c:v>41640</c:v>
                </c:pt>
                <c:pt idx="2193">
                  <c:v>41641</c:v>
                </c:pt>
                <c:pt idx="2194">
                  <c:v>41642</c:v>
                </c:pt>
                <c:pt idx="2195">
                  <c:v>41643</c:v>
                </c:pt>
                <c:pt idx="2196">
                  <c:v>41644</c:v>
                </c:pt>
                <c:pt idx="2197">
                  <c:v>41645</c:v>
                </c:pt>
                <c:pt idx="2198">
                  <c:v>41646</c:v>
                </c:pt>
                <c:pt idx="2199">
                  <c:v>41647</c:v>
                </c:pt>
                <c:pt idx="2200">
                  <c:v>41648</c:v>
                </c:pt>
                <c:pt idx="2201">
                  <c:v>41649</c:v>
                </c:pt>
                <c:pt idx="2202">
                  <c:v>41650</c:v>
                </c:pt>
                <c:pt idx="2203">
                  <c:v>41651</c:v>
                </c:pt>
                <c:pt idx="2204">
                  <c:v>41652</c:v>
                </c:pt>
                <c:pt idx="2205">
                  <c:v>41653</c:v>
                </c:pt>
                <c:pt idx="2206">
                  <c:v>41654</c:v>
                </c:pt>
                <c:pt idx="2207">
                  <c:v>41655</c:v>
                </c:pt>
                <c:pt idx="2208">
                  <c:v>41656</c:v>
                </c:pt>
                <c:pt idx="2209">
                  <c:v>41657</c:v>
                </c:pt>
                <c:pt idx="2210">
                  <c:v>41658</c:v>
                </c:pt>
                <c:pt idx="2211">
                  <c:v>41659</c:v>
                </c:pt>
                <c:pt idx="2212">
                  <c:v>41660</c:v>
                </c:pt>
                <c:pt idx="2213">
                  <c:v>41661</c:v>
                </c:pt>
                <c:pt idx="2214">
                  <c:v>41662</c:v>
                </c:pt>
                <c:pt idx="2215">
                  <c:v>41663</c:v>
                </c:pt>
                <c:pt idx="2216">
                  <c:v>41664</c:v>
                </c:pt>
                <c:pt idx="2217">
                  <c:v>41665</c:v>
                </c:pt>
                <c:pt idx="2218">
                  <c:v>41666</c:v>
                </c:pt>
                <c:pt idx="2219">
                  <c:v>41667</c:v>
                </c:pt>
                <c:pt idx="2220">
                  <c:v>41668</c:v>
                </c:pt>
                <c:pt idx="2221">
                  <c:v>41669</c:v>
                </c:pt>
                <c:pt idx="2222">
                  <c:v>41670</c:v>
                </c:pt>
                <c:pt idx="2223">
                  <c:v>41671</c:v>
                </c:pt>
                <c:pt idx="2224">
                  <c:v>41672</c:v>
                </c:pt>
                <c:pt idx="2225">
                  <c:v>41673</c:v>
                </c:pt>
                <c:pt idx="2226">
                  <c:v>41674</c:v>
                </c:pt>
                <c:pt idx="2227">
                  <c:v>41675</c:v>
                </c:pt>
                <c:pt idx="2228">
                  <c:v>41676</c:v>
                </c:pt>
                <c:pt idx="2229">
                  <c:v>41677</c:v>
                </c:pt>
                <c:pt idx="2230">
                  <c:v>41678</c:v>
                </c:pt>
                <c:pt idx="2231">
                  <c:v>41679</c:v>
                </c:pt>
                <c:pt idx="2232">
                  <c:v>41680</c:v>
                </c:pt>
                <c:pt idx="2233">
                  <c:v>41681</c:v>
                </c:pt>
                <c:pt idx="2234">
                  <c:v>41682</c:v>
                </c:pt>
                <c:pt idx="2235">
                  <c:v>41683</c:v>
                </c:pt>
                <c:pt idx="2236">
                  <c:v>41684</c:v>
                </c:pt>
                <c:pt idx="2237">
                  <c:v>41685</c:v>
                </c:pt>
                <c:pt idx="2238">
                  <c:v>41686</c:v>
                </c:pt>
                <c:pt idx="2239">
                  <c:v>41687</c:v>
                </c:pt>
                <c:pt idx="2240">
                  <c:v>41688</c:v>
                </c:pt>
                <c:pt idx="2241">
                  <c:v>41689</c:v>
                </c:pt>
                <c:pt idx="2242">
                  <c:v>41690</c:v>
                </c:pt>
                <c:pt idx="2243">
                  <c:v>41691</c:v>
                </c:pt>
                <c:pt idx="2244">
                  <c:v>41692</c:v>
                </c:pt>
                <c:pt idx="2245">
                  <c:v>41693</c:v>
                </c:pt>
                <c:pt idx="2246">
                  <c:v>41694</c:v>
                </c:pt>
                <c:pt idx="2247">
                  <c:v>41695</c:v>
                </c:pt>
                <c:pt idx="2248">
                  <c:v>41696</c:v>
                </c:pt>
                <c:pt idx="2249">
                  <c:v>41697</c:v>
                </c:pt>
                <c:pt idx="2250">
                  <c:v>41698</c:v>
                </c:pt>
                <c:pt idx="2251">
                  <c:v>41699</c:v>
                </c:pt>
                <c:pt idx="2252">
                  <c:v>41700</c:v>
                </c:pt>
                <c:pt idx="2253">
                  <c:v>41701</c:v>
                </c:pt>
                <c:pt idx="2254">
                  <c:v>41702</c:v>
                </c:pt>
                <c:pt idx="2255">
                  <c:v>41703</c:v>
                </c:pt>
                <c:pt idx="2256">
                  <c:v>41704</c:v>
                </c:pt>
                <c:pt idx="2257">
                  <c:v>41705</c:v>
                </c:pt>
                <c:pt idx="2258">
                  <c:v>41706</c:v>
                </c:pt>
                <c:pt idx="2259">
                  <c:v>41707</c:v>
                </c:pt>
                <c:pt idx="2260">
                  <c:v>41708</c:v>
                </c:pt>
                <c:pt idx="2261">
                  <c:v>41709</c:v>
                </c:pt>
                <c:pt idx="2262">
                  <c:v>41710</c:v>
                </c:pt>
                <c:pt idx="2263">
                  <c:v>41711</c:v>
                </c:pt>
                <c:pt idx="2264">
                  <c:v>41712</c:v>
                </c:pt>
                <c:pt idx="2265">
                  <c:v>41713</c:v>
                </c:pt>
                <c:pt idx="2266">
                  <c:v>41714</c:v>
                </c:pt>
                <c:pt idx="2267">
                  <c:v>41715</c:v>
                </c:pt>
                <c:pt idx="2268">
                  <c:v>41716</c:v>
                </c:pt>
                <c:pt idx="2269">
                  <c:v>41717</c:v>
                </c:pt>
                <c:pt idx="2270">
                  <c:v>41718</c:v>
                </c:pt>
                <c:pt idx="2271">
                  <c:v>41719</c:v>
                </c:pt>
                <c:pt idx="2272">
                  <c:v>41720</c:v>
                </c:pt>
                <c:pt idx="2273">
                  <c:v>41721</c:v>
                </c:pt>
                <c:pt idx="2274">
                  <c:v>41722</c:v>
                </c:pt>
                <c:pt idx="2275">
                  <c:v>41723</c:v>
                </c:pt>
                <c:pt idx="2276">
                  <c:v>41724</c:v>
                </c:pt>
                <c:pt idx="2277">
                  <c:v>41725</c:v>
                </c:pt>
                <c:pt idx="2278">
                  <c:v>41726</c:v>
                </c:pt>
                <c:pt idx="2279">
                  <c:v>41727</c:v>
                </c:pt>
                <c:pt idx="2280">
                  <c:v>41728</c:v>
                </c:pt>
                <c:pt idx="2281">
                  <c:v>41729</c:v>
                </c:pt>
                <c:pt idx="2282">
                  <c:v>41730</c:v>
                </c:pt>
                <c:pt idx="2283">
                  <c:v>41731</c:v>
                </c:pt>
                <c:pt idx="2284">
                  <c:v>41732</c:v>
                </c:pt>
                <c:pt idx="2285">
                  <c:v>41733</c:v>
                </c:pt>
                <c:pt idx="2286">
                  <c:v>41734</c:v>
                </c:pt>
                <c:pt idx="2287">
                  <c:v>41735</c:v>
                </c:pt>
                <c:pt idx="2288">
                  <c:v>41736</c:v>
                </c:pt>
                <c:pt idx="2289">
                  <c:v>41737</c:v>
                </c:pt>
                <c:pt idx="2290">
                  <c:v>41738</c:v>
                </c:pt>
                <c:pt idx="2291">
                  <c:v>41739</c:v>
                </c:pt>
                <c:pt idx="2292">
                  <c:v>41740</c:v>
                </c:pt>
                <c:pt idx="2293">
                  <c:v>41741</c:v>
                </c:pt>
                <c:pt idx="2294">
                  <c:v>41742</c:v>
                </c:pt>
                <c:pt idx="2295">
                  <c:v>41743</c:v>
                </c:pt>
                <c:pt idx="2296">
                  <c:v>41744</c:v>
                </c:pt>
                <c:pt idx="2297">
                  <c:v>41745</c:v>
                </c:pt>
                <c:pt idx="2298">
                  <c:v>41746</c:v>
                </c:pt>
                <c:pt idx="2299">
                  <c:v>41747</c:v>
                </c:pt>
                <c:pt idx="2300">
                  <c:v>41748</c:v>
                </c:pt>
                <c:pt idx="2301">
                  <c:v>41749</c:v>
                </c:pt>
                <c:pt idx="2302">
                  <c:v>41750</c:v>
                </c:pt>
                <c:pt idx="2303">
                  <c:v>41751</c:v>
                </c:pt>
                <c:pt idx="2304">
                  <c:v>41752</c:v>
                </c:pt>
                <c:pt idx="2305">
                  <c:v>41753</c:v>
                </c:pt>
                <c:pt idx="2306">
                  <c:v>41754</c:v>
                </c:pt>
                <c:pt idx="2307">
                  <c:v>41755</c:v>
                </c:pt>
                <c:pt idx="2308">
                  <c:v>41756</c:v>
                </c:pt>
                <c:pt idx="2309">
                  <c:v>41757</c:v>
                </c:pt>
                <c:pt idx="2310">
                  <c:v>41758</c:v>
                </c:pt>
                <c:pt idx="2311">
                  <c:v>41759</c:v>
                </c:pt>
                <c:pt idx="2312">
                  <c:v>41760</c:v>
                </c:pt>
                <c:pt idx="2313">
                  <c:v>41761</c:v>
                </c:pt>
                <c:pt idx="2314">
                  <c:v>41762</c:v>
                </c:pt>
                <c:pt idx="2315">
                  <c:v>41763</c:v>
                </c:pt>
                <c:pt idx="2316">
                  <c:v>41764</c:v>
                </c:pt>
                <c:pt idx="2317">
                  <c:v>41765</c:v>
                </c:pt>
                <c:pt idx="2318">
                  <c:v>41766</c:v>
                </c:pt>
                <c:pt idx="2319">
                  <c:v>41767</c:v>
                </c:pt>
                <c:pt idx="2320">
                  <c:v>41768</c:v>
                </c:pt>
                <c:pt idx="2321">
                  <c:v>41769</c:v>
                </c:pt>
                <c:pt idx="2322">
                  <c:v>41770</c:v>
                </c:pt>
                <c:pt idx="2323">
                  <c:v>41771</c:v>
                </c:pt>
                <c:pt idx="2324">
                  <c:v>41772</c:v>
                </c:pt>
                <c:pt idx="2325">
                  <c:v>41773</c:v>
                </c:pt>
                <c:pt idx="2326">
                  <c:v>41774</c:v>
                </c:pt>
                <c:pt idx="2327">
                  <c:v>41775</c:v>
                </c:pt>
                <c:pt idx="2328">
                  <c:v>41776</c:v>
                </c:pt>
                <c:pt idx="2329">
                  <c:v>41777</c:v>
                </c:pt>
                <c:pt idx="2330">
                  <c:v>41778</c:v>
                </c:pt>
                <c:pt idx="2331">
                  <c:v>41779</c:v>
                </c:pt>
                <c:pt idx="2332">
                  <c:v>41780</c:v>
                </c:pt>
                <c:pt idx="2333">
                  <c:v>41781</c:v>
                </c:pt>
                <c:pt idx="2334">
                  <c:v>41782</c:v>
                </c:pt>
                <c:pt idx="2335">
                  <c:v>41783</c:v>
                </c:pt>
                <c:pt idx="2336">
                  <c:v>41784</c:v>
                </c:pt>
                <c:pt idx="2337">
                  <c:v>41785</c:v>
                </c:pt>
                <c:pt idx="2338">
                  <c:v>41786</c:v>
                </c:pt>
                <c:pt idx="2339">
                  <c:v>41787</c:v>
                </c:pt>
                <c:pt idx="2340">
                  <c:v>41788</c:v>
                </c:pt>
                <c:pt idx="2341">
                  <c:v>41789</c:v>
                </c:pt>
                <c:pt idx="2342">
                  <c:v>41790</c:v>
                </c:pt>
              </c:numCache>
            </c:numRef>
          </c:cat>
          <c:val>
            <c:numRef>
              <c:f>Detail!$C$2:$C$2344</c:f>
              <c:numCache>
                <c:formatCode>"$"#,##0.00</c:formatCode>
                <c:ptCount val="2343"/>
                <c:pt idx="0">
                  <c:v>135.31</c:v>
                </c:pt>
                <c:pt idx="1">
                  <c:v>262.38</c:v>
                </c:pt>
                <c:pt idx="2">
                  <c:v>189.25</c:v>
                </c:pt>
                <c:pt idx="3">
                  <c:v>164.83</c:v>
                </c:pt>
                <c:pt idx="4">
                  <c:v>123.24000000000002</c:v>
                </c:pt>
                <c:pt idx="5">
                  <c:v>83.940000000000026</c:v>
                </c:pt>
                <c:pt idx="6">
                  <c:v>79.959999999999994</c:v>
                </c:pt>
                <c:pt idx="7">
                  <c:v>108.08</c:v>
                </c:pt>
                <c:pt idx="8">
                  <c:v>133.91</c:v>
                </c:pt>
                <c:pt idx="9">
                  <c:v>74.83</c:v>
                </c:pt>
                <c:pt idx="10">
                  <c:v>170.83</c:v>
                </c:pt>
                <c:pt idx="11">
                  <c:v>203.96</c:v>
                </c:pt>
                <c:pt idx="12">
                  <c:v>113.2</c:v>
                </c:pt>
                <c:pt idx="13">
                  <c:v>123.63</c:v>
                </c:pt>
                <c:pt idx="14">
                  <c:v>88.39</c:v>
                </c:pt>
                <c:pt idx="15">
                  <c:v>191.52</c:v>
                </c:pt>
                <c:pt idx="16">
                  <c:v>266.60000000000002</c:v>
                </c:pt>
                <c:pt idx="17">
                  <c:v>135.08000000000001</c:v>
                </c:pt>
                <c:pt idx="18">
                  <c:v>124.11</c:v>
                </c:pt>
                <c:pt idx="19">
                  <c:v>129.16</c:v>
                </c:pt>
                <c:pt idx="20">
                  <c:v>142.52000000000001</c:v>
                </c:pt>
                <c:pt idx="21">
                  <c:v>229.49</c:v>
                </c:pt>
                <c:pt idx="22">
                  <c:v>149.09</c:v>
                </c:pt>
                <c:pt idx="23">
                  <c:v>159.82000000000065</c:v>
                </c:pt>
                <c:pt idx="24">
                  <c:v>163.07</c:v>
                </c:pt>
                <c:pt idx="25">
                  <c:v>215.65</c:v>
                </c:pt>
                <c:pt idx="26">
                  <c:v>143.33000000000001</c:v>
                </c:pt>
                <c:pt idx="27">
                  <c:v>146.51</c:v>
                </c:pt>
                <c:pt idx="28">
                  <c:v>75.010000000000005</c:v>
                </c:pt>
                <c:pt idx="29">
                  <c:v>109.17999999999998</c:v>
                </c:pt>
                <c:pt idx="30">
                  <c:v>92.43</c:v>
                </c:pt>
                <c:pt idx="31">
                  <c:v>125.21000000000002</c:v>
                </c:pt>
                <c:pt idx="32">
                  <c:v>124.26</c:v>
                </c:pt>
                <c:pt idx="33">
                  <c:v>73.06</c:v>
                </c:pt>
                <c:pt idx="34">
                  <c:v>123.23</c:v>
                </c:pt>
                <c:pt idx="35">
                  <c:v>63.620000000000012</c:v>
                </c:pt>
                <c:pt idx="36">
                  <c:v>128.76999999999998</c:v>
                </c:pt>
                <c:pt idx="37">
                  <c:v>74.23</c:v>
                </c:pt>
                <c:pt idx="38">
                  <c:v>96.13</c:v>
                </c:pt>
                <c:pt idx="39">
                  <c:v>97.7</c:v>
                </c:pt>
                <c:pt idx="40">
                  <c:v>107.74000000000002</c:v>
                </c:pt>
                <c:pt idx="41">
                  <c:v>183.53</c:v>
                </c:pt>
                <c:pt idx="42">
                  <c:v>288.08</c:v>
                </c:pt>
                <c:pt idx="43">
                  <c:v>150.05000000000001</c:v>
                </c:pt>
                <c:pt idx="44">
                  <c:v>88.19</c:v>
                </c:pt>
                <c:pt idx="45">
                  <c:v>129.10999999999999</c:v>
                </c:pt>
                <c:pt idx="46">
                  <c:v>104.35</c:v>
                </c:pt>
                <c:pt idx="47">
                  <c:v>108.64999999999999</c:v>
                </c:pt>
                <c:pt idx="48">
                  <c:v>81.940000000000026</c:v>
                </c:pt>
                <c:pt idx="49">
                  <c:v>101.34</c:v>
                </c:pt>
                <c:pt idx="50">
                  <c:v>85.649999999999991</c:v>
                </c:pt>
                <c:pt idx="51">
                  <c:v>107.16999999999999</c:v>
                </c:pt>
                <c:pt idx="52">
                  <c:v>83.73</c:v>
                </c:pt>
                <c:pt idx="53">
                  <c:v>136.91999999999999</c:v>
                </c:pt>
                <c:pt idx="54">
                  <c:v>128.34</c:v>
                </c:pt>
                <c:pt idx="55">
                  <c:v>92.16</c:v>
                </c:pt>
                <c:pt idx="56">
                  <c:v>119.09</c:v>
                </c:pt>
                <c:pt idx="57">
                  <c:v>108.55</c:v>
                </c:pt>
                <c:pt idx="58">
                  <c:v>139.99</c:v>
                </c:pt>
                <c:pt idx="59">
                  <c:v>116.01</c:v>
                </c:pt>
                <c:pt idx="60">
                  <c:v>149.60999999999999</c:v>
                </c:pt>
                <c:pt idx="61">
                  <c:v>125.9</c:v>
                </c:pt>
                <c:pt idx="62">
                  <c:v>219.88000000000065</c:v>
                </c:pt>
                <c:pt idx="63">
                  <c:v>134.35000000000065</c:v>
                </c:pt>
                <c:pt idx="64">
                  <c:v>120.2</c:v>
                </c:pt>
                <c:pt idx="65">
                  <c:v>93.940000000000026</c:v>
                </c:pt>
                <c:pt idx="66">
                  <c:v>81.430000000000007</c:v>
                </c:pt>
                <c:pt idx="67">
                  <c:v>136.66999999999999</c:v>
                </c:pt>
                <c:pt idx="68">
                  <c:v>125.13</c:v>
                </c:pt>
                <c:pt idx="69">
                  <c:v>137.52000000000001</c:v>
                </c:pt>
                <c:pt idx="70">
                  <c:v>81.3</c:v>
                </c:pt>
                <c:pt idx="71">
                  <c:v>137.13999999999999</c:v>
                </c:pt>
                <c:pt idx="72">
                  <c:v>110.76</c:v>
                </c:pt>
                <c:pt idx="73">
                  <c:v>108.16</c:v>
                </c:pt>
                <c:pt idx="74">
                  <c:v>129.02000000000001</c:v>
                </c:pt>
                <c:pt idx="75">
                  <c:v>91.78</c:v>
                </c:pt>
                <c:pt idx="76">
                  <c:v>130.97999999999999</c:v>
                </c:pt>
                <c:pt idx="77">
                  <c:v>127.79</c:v>
                </c:pt>
                <c:pt idx="78">
                  <c:v>128.89000000000001</c:v>
                </c:pt>
                <c:pt idx="79">
                  <c:v>139.47</c:v>
                </c:pt>
                <c:pt idx="80">
                  <c:v>79.36999999999999</c:v>
                </c:pt>
                <c:pt idx="81">
                  <c:v>80.179999999999978</c:v>
                </c:pt>
                <c:pt idx="82">
                  <c:v>99.51</c:v>
                </c:pt>
                <c:pt idx="83">
                  <c:v>130.41999999999999</c:v>
                </c:pt>
                <c:pt idx="84">
                  <c:v>74.649999999999991</c:v>
                </c:pt>
                <c:pt idx="85">
                  <c:v>95.98</c:v>
                </c:pt>
                <c:pt idx="86">
                  <c:v>101.36999999999999</c:v>
                </c:pt>
                <c:pt idx="87">
                  <c:v>127.54</c:v>
                </c:pt>
                <c:pt idx="88">
                  <c:v>152.49</c:v>
                </c:pt>
                <c:pt idx="89">
                  <c:v>130.07</c:v>
                </c:pt>
                <c:pt idx="90">
                  <c:v>128.13999999999999</c:v>
                </c:pt>
                <c:pt idx="91">
                  <c:v>129.54</c:v>
                </c:pt>
                <c:pt idx="92">
                  <c:v>106.44000000000032</c:v>
                </c:pt>
                <c:pt idx="93">
                  <c:v>94.1</c:v>
                </c:pt>
                <c:pt idx="94">
                  <c:v>129.93</c:v>
                </c:pt>
                <c:pt idx="95">
                  <c:v>146.6</c:v>
                </c:pt>
                <c:pt idx="96">
                  <c:v>164.1</c:v>
                </c:pt>
                <c:pt idx="97">
                  <c:v>136.38000000000065</c:v>
                </c:pt>
                <c:pt idx="98">
                  <c:v>106.67999999999998</c:v>
                </c:pt>
                <c:pt idx="99">
                  <c:v>179.55</c:v>
                </c:pt>
                <c:pt idx="100">
                  <c:v>162.28</c:v>
                </c:pt>
                <c:pt idx="101">
                  <c:v>128.46</c:v>
                </c:pt>
                <c:pt idx="102">
                  <c:v>124.23</c:v>
                </c:pt>
                <c:pt idx="103">
                  <c:v>175</c:v>
                </c:pt>
                <c:pt idx="104">
                  <c:v>152.05000000000001</c:v>
                </c:pt>
                <c:pt idx="105">
                  <c:v>108.26</c:v>
                </c:pt>
                <c:pt idx="106">
                  <c:v>107.06</c:v>
                </c:pt>
                <c:pt idx="107">
                  <c:v>108.8</c:v>
                </c:pt>
                <c:pt idx="108">
                  <c:v>181.88000000000065</c:v>
                </c:pt>
                <c:pt idx="109">
                  <c:v>115.64999999999999</c:v>
                </c:pt>
                <c:pt idx="110">
                  <c:v>103.78</c:v>
                </c:pt>
                <c:pt idx="111">
                  <c:v>92.6</c:v>
                </c:pt>
                <c:pt idx="112">
                  <c:v>133.41</c:v>
                </c:pt>
                <c:pt idx="113">
                  <c:v>289.89</c:v>
                </c:pt>
                <c:pt idx="114">
                  <c:v>146.70999999999998</c:v>
                </c:pt>
                <c:pt idx="115">
                  <c:v>97.51</c:v>
                </c:pt>
                <c:pt idx="116">
                  <c:v>161.56</c:v>
                </c:pt>
                <c:pt idx="117">
                  <c:v>206.66</c:v>
                </c:pt>
                <c:pt idx="118">
                  <c:v>251.53</c:v>
                </c:pt>
                <c:pt idx="119">
                  <c:v>140.84</c:v>
                </c:pt>
                <c:pt idx="120">
                  <c:v>114.11</c:v>
                </c:pt>
                <c:pt idx="121">
                  <c:v>133.07</c:v>
                </c:pt>
                <c:pt idx="122">
                  <c:v>182.94</c:v>
                </c:pt>
                <c:pt idx="123">
                  <c:v>379.94</c:v>
                </c:pt>
                <c:pt idx="124">
                  <c:v>142.44</c:v>
                </c:pt>
                <c:pt idx="125">
                  <c:v>268.5</c:v>
                </c:pt>
                <c:pt idx="126">
                  <c:v>264.51</c:v>
                </c:pt>
                <c:pt idx="127">
                  <c:v>341.28999999999894</c:v>
                </c:pt>
                <c:pt idx="128">
                  <c:v>155.76999999999998</c:v>
                </c:pt>
                <c:pt idx="129">
                  <c:v>101.91000000000012</c:v>
                </c:pt>
                <c:pt idx="130">
                  <c:v>178.92000000000004</c:v>
                </c:pt>
                <c:pt idx="131">
                  <c:v>135.16999999999999</c:v>
                </c:pt>
                <c:pt idx="132">
                  <c:v>137.13</c:v>
                </c:pt>
                <c:pt idx="133">
                  <c:v>136.16</c:v>
                </c:pt>
                <c:pt idx="134">
                  <c:v>153.97999999999999</c:v>
                </c:pt>
                <c:pt idx="135">
                  <c:v>153.20999999999998</c:v>
                </c:pt>
                <c:pt idx="136">
                  <c:v>167.85000000000065</c:v>
                </c:pt>
                <c:pt idx="137">
                  <c:v>151.02000000000001</c:v>
                </c:pt>
                <c:pt idx="138">
                  <c:v>207.22</c:v>
                </c:pt>
                <c:pt idx="139">
                  <c:v>116.17999999999998</c:v>
                </c:pt>
                <c:pt idx="140">
                  <c:v>148.51</c:v>
                </c:pt>
                <c:pt idx="141">
                  <c:v>138.52000000000001</c:v>
                </c:pt>
                <c:pt idx="142">
                  <c:v>100.77</c:v>
                </c:pt>
                <c:pt idx="143">
                  <c:v>103.67999999999998</c:v>
                </c:pt>
                <c:pt idx="144">
                  <c:v>91.43</c:v>
                </c:pt>
                <c:pt idx="145">
                  <c:v>85.64</c:v>
                </c:pt>
                <c:pt idx="146">
                  <c:v>109.05</c:v>
                </c:pt>
                <c:pt idx="147">
                  <c:v>359.61</c:v>
                </c:pt>
                <c:pt idx="148">
                  <c:v>139.19999999999999</c:v>
                </c:pt>
                <c:pt idx="149">
                  <c:v>195.86</c:v>
                </c:pt>
                <c:pt idx="150">
                  <c:v>169.38000000000065</c:v>
                </c:pt>
                <c:pt idx="151">
                  <c:v>138.97</c:v>
                </c:pt>
                <c:pt idx="152">
                  <c:v>176.86</c:v>
                </c:pt>
                <c:pt idx="153">
                  <c:v>137.81</c:v>
                </c:pt>
                <c:pt idx="154">
                  <c:v>99.48</c:v>
                </c:pt>
                <c:pt idx="155">
                  <c:v>135.5</c:v>
                </c:pt>
                <c:pt idx="156">
                  <c:v>163.19</c:v>
                </c:pt>
                <c:pt idx="157">
                  <c:v>116.78</c:v>
                </c:pt>
                <c:pt idx="158">
                  <c:v>95.93</c:v>
                </c:pt>
                <c:pt idx="159">
                  <c:v>238.65</c:v>
                </c:pt>
                <c:pt idx="160">
                  <c:v>356.45</c:v>
                </c:pt>
                <c:pt idx="161">
                  <c:v>252.68</c:v>
                </c:pt>
                <c:pt idx="162">
                  <c:v>214.92000000000004</c:v>
                </c:pt>
                <c:pt idx="163">
                  <c:v>125.73</c:v>
                </c:pt>
                <c:pt idx="164">
                  <c:v>151.19999999999999</c:v>
                </c:pt>
                <c:pt idx="165">
                  <c:v>359.18</c:v>
                </c:pt>
                <c:pt idx="166">
                  <c:v>143.04</c:v>
                </c:pt>
                <c:pt idx="167">
                  <c:v>118.95</c:v>
                </c:pt>
                <c:pt idx="168">
                  <c:v>114.45</c:v>
                </c:pt>
                <c:pt idx="169">
                  <c:v>153.1</c:v>
                </c:pt>
                <c:pt idx="170">
                  <c:v>222.42000000000004</c:v>
                </c:pt>
                <c:pt idx="171">
                  <c:v>110.57</c:v>
                </c:pt>
                <c:pt idx="172">
                  <c:v>103.63</c:v>
                </c:pt>
                <c:pt idx="173">
                  <c:v>160.57</c:v>
                </c:pt>
                <c:pt idx="174">
                  <c:v>162.9</c:v>
                </c:pt>
                <c:pt idx="175">
                  <c:v>128.22</c:v>
                </c:pt>
                <c:pt idx="176">
                  <c:v>160.05000000000001</c:v>
                </c:pt>
                <c:pt idx="177">
                  <c:v>104.6</c:v>
                </c:pt>
                <c:pt idx="178">
                  <c:v>114.89</c:v>
                </c:pt>
                <c:pt idx="179">
                  <c:v>192.4</c:v>
                </c:pt>
                <c:pt idx="180">
                  <c:v>216.81</c:v>
                </c:pt>
                <c:pt idx="181">
                  <c:v>403.22999999999894</c:v>
                </c:pt>
                <c:pt idx="182">
                  <c:v>184.26</c:v>
                </c:pt>
                <c:pt idx="183">
                  <c:v>112.19</c:v>
                </c:pt>
                <c:pt idx="184">
                  <c:v>152.97999999999999</c:v>
                </c:pt>
                <c:pt idx="185">
                  <c:v>150.80000000000001</c:v>
                </c:pt>
                <c:pt idx="186">
                  <c:v>121.59</c:v>
                </c:pt>
                <c:pt idx="187">
                  <c:v>181.33</c:v>
                </c:pt>
                <c:pt idx="188">
                  <c:v>223.63</c:v>
                </c:pt>
                <c:pt idx="189">
                  <c:v>294.19</c:v>
                </c:pt>
                <c:pt idx="190">
                  <c:v>200.41</c:v>
                </c:pt>
                <c:pt idx="191">
                  <c:v>178.06</c:v>
                </c:pt>
                <c:pt idx="192">
                  <c:v>172.15</c:v>
                </c:pt>
                <c:pt idx="193">
                  <c:v>166.18</c:v>
                </c:pt>
                <c:pt idx="194">
                  <c:v>162.13</c:v>
                </c:pt>
                <c:pt idx="195">
                  <c:v>170.26999999999998</c:v>
                </c:pt>
                <c:pt idx="196">
                  <c:v>193.25</c:v>
                </c:pt>
                <c:pt idx="197">
                  <c:v>199.58</c:v>
                </c:pt>
                <c:pt idx="198">
                  <c:v>185.59</c:v>
                </c:pt>
                <c:pt idx="199">
                  <c:v>189.93</c:v>
                </c:pt>
                <c:pt idx="200">
                  <c:v>179.08</c:v>
                </c:pt>
                <c:pt idx="201">
                  <c:v>214.68</c:v>
                </c:pt>
                <c:pt idx="202">
                  <c:v>178.78</c:v>
                </c:pt>
                <c:pt idx="203">
                  <c:v>118.34</c:v>
                </c:pt>
                <c:pt idx="204">
                  <c:v>84.910000000000025</c:v>
                </c:pt>
                <c:pt idx="205">
                  <c:v>120.23</c:v>
                </c:pt>
                <c:pt idx="206">
                  <c:v>129.4</c:v>
                </c:pt>
                <c:pt idx="207">
                  <c:v>91.3</c:v>
                </c:pt>
                <c:pt idx="208">
                  <c:v>82.47</c:v>
                </c:pt>
                <c:pt idx="209">
                  <c:v>149.58000000000001</c:v>
                </c:pt>
                <c:pt idx="210">
                  <c:v>162.12</c:v>
                </c:pt>
                <c:pt idx="211">
                  <c:v>181.89000000000001</c:v>
                </c:pt>
                <c:pt idx="212">
                  <c:v>171.82000000000065</c:v>
                </c:pt>
                <c:pt idx="213">
                  <c:v>124.08</c:v>
                </c:pt>
                <c:pt idx="214">
                  <c:v>91.61999999999999</c:v>
                </c:pt>
                <c:pt idx="215">
                  <c:v>78.540000000000006</c:v>
                </c:pt>
                <c:pt idx="216">
                  <c:v>87.28</c:v>
                </c:pt>
                <c:pt idx="217">
                  <c:v>108.93</c:v>
                </c:pt>
                <c:pt idx="218">
                  <c:v>91.85</c:v>
                </c:pt>
                <c:pt idx="219">
                  <c:v>88.490000000000023</c:v>
                </c:pt>
                <c:pt idx="220">
                  <c:v>81.8</c:v>
                </c:pt>
                <c:pt idx="221">
                  <c:v>91.210000000000022</c:v>
                </c:pt>
                <c:pt idx="222">
                  <c:v>114.26</c:v>
                </c:pt>
                <c:pt idx="223">
                  <c:v>114.74000000000002</c:v>
                </c:pt>
                <c:pt idx="224">
                  <c:v>71.510000000000005</c:v>
                </c:pt>
                <c:pt idx="225">
                  <c:v>117.35</c:v>
                </c:pt>
                <c:pt idx="226">
                  <c:v>134.26999999999998</c:v>
                </c:pt>
                <c:pt idx="227">
                  <c:v>111.11999999999999</c:v>
                </c:pt>
                <c:pt idx="228">
                  <c:v>105.96000000000002</c:v>
                </c:pt>
                <c:pt idx="229">
                  <c:v>95.43</c:v>
                </c:pt>
                <c:pt idx="230">
                  <c:v>138.26999999999998</c:v>
                </c:pt>
                <c:pt idx="231">
                  <c:v>112.7</c:v>
                </c:pt>
                <c:pt idx="232">
                  <c:v>77.06</c:v>
                </c:pt>
                <c:pt idx="233">
                  <c:v>84.48</c:v>
                </c:pt>
                <c:pt idx="234">
                  <c:v>113.92</c:v>
                </c:pt>
                <c:pt idx="235">
                  <c:v>90.73</c:v>
                </c:pt>
                <c:pt idx="236">
                  <c:v>95.990000000000023</c:v>
                </c:pt>
                <c:pt idx="237">
                  <c:v>210.88000000000065</c:v>
                </c:pt>
                <c:pt idx="238">
                  <c:v>76.11999999999999</c:v>
                </c:pt>
                <c:pt idx="239">
                  <c:v>95.9</c:v>
                </c:pt>
                <c:pt idx="240">
                  <c:v>111.14999999999999</c:v>
                </c:pt>
                <c:pt idx="241">
                  <c:v>91.92</c:v>
                </c:pt>
                <c:pt idx="242">
                  <c:v>118.35</c:v>
                </c:pt>
                <c:pt idx="243">
                  <c:v>105.74000000000002</c:v>
                </c:pt>
                <c:pt idx="244">
                  <c:v>78.89</c:v>
                </c:pt>
                <c:pt idx="245">
                  <c:v>78.669999999999987</c:v>
                </c:pt>
                <c:pt idx="246">
                  <c:v>113.43</c:v>
                </c:pt>
                <c:pt idx="247">
                  <c:v>141.13999999999999</c:v>
                </c:pt>
                <c:pt idx="248">
                  <c:v>144.15</c:v>
                </c:pt>
                <c:pt idx="249">
                  <c:v>140.51</c:v>
                </c:pt>
                <c:pt idx="250">
                  <c:v>78.89</c:v>
                </c:pt>
                <c:pt idx="251">
                  <c:v>100.71000000000002</c:v>
                </c:pt>
                <c:pt idx="252">
                  <c:v>89.84</c:v>
                </c:pt>
                <c:pt idx="253">
                  <c:v>65.58</c:v>
                </c:pt>
                <c:pt idx="254">
                  <c:v>75.97</c:v>
                </c:pt>
                <c:pt idx="255">
                  <c:v>74.169999999999987</c:v>
                </c:pt>
                <c:pt idx="256">
                  <c:v>92.02</c:v>
                </c:pt>
                <c:pt idx="257">
                  <c:v>136.4</c:v>
                </c:pt>
                <c:pt idx="258">
                  <c:v>134.80000000000001</c:v>
                </c:pt>
                <c:pt idx="259">
                  <c:v>72.849999999999994</c:v>
                </c:pt>
                <c:pt idx="260">
                  <c:v>87.5</c:v>
                </c:pt>
                <c:pt idx="261">
                  <c:v>108.27</c:v>
                </c:pt>
                <c:pt idx="262">
                  <c:v>94.98</c:v>
                </c:pt>
                <c:pt idx="263">
                  <c:v>62.65</c:v>
                </c:pt>
                <c:pt idx="264">
                  <c:v>79.59</c:v>
                </c:pt>
                <c:pt idx="265">
                  <c:v>83.38</c:v>
                </c:pt>
                <c:pt idx="266">
                  <c:v>116.16999999999999</c:v>
                </c:pt>
                <c:pt idx="267">
                  <c:v>90.86</c:v>
                </c:pt>
                <c:pt idx="268">
                  <c:v>74.08</c:v>
                </c:pt>
                <c:pt idx="269">
                  <c:v>82.42</c:v>
                </c:pt>
                <c:pt idx="270">
                  <c:v>85.09</c:v>
                </c:pt>
                <c:pt idx="271">
                  <c:v>86.23</c:v>
                </c:pt>
                <c:pt idx="272">
                  <c:v>94.710000000000022</c:v>
                </c:pt>
                <c:pt idx="273">
                  <c:v>74.179999999999978</c:v>
                </c:pt>
                <c:pt idx="274">
                  <c:v>84.39</c:v>
                </c:pt>
                <c:pt idx="275">
                  <c:v>65.03</c:v>
                </c:pt>
                <c:pt idx="276">
                  <c:v>69.36</c:v>
                </c:pt>
                <c:pt idx="277">
                  <c:v>109.45</c:v>
                </c:pt>
                <c:pt idx="278">
                  <c:v>83.25</c:v>
                </c:pt>
                <c:pt idx="279">
                  <c:v>109.94000000000032</c:v>
                </c:pt>
                <c:pt idx="280">
                  <c:v>79.69</c:v>
                </c:pt>
                <c:pt idx="281">
                  <c:v>70.92</c:v>
                </c:pt>
                <c:pt idx="282">
                  <c:v>87.69</c:v>
                </c:pt>
                <c:pt idx="283">
                  <c:v>70.56</c:v>
                </c:pt>
                <c:pt idx="284">
                  <c:v>71.63</c:v>
                </c:pt>
                <c:pt idx="285">
                  <c:v>63.5</c:v>
                </c:pt>
                <c:pt idx="286">
                  <c:v>67.569999999999993</c:v>
                </c:pt>
                <c:pt idx="287">
                  <c:v>76.010000000000005</c:v>
                </c:pt>
                <c:pt idx="288">
                  <c:v>64.59</c:v>
                </c:pt>
                <c:pt idx="289">
                  <c:v>100.3</c:v>
                </c:pt>
                <c:pt idx="290">
                  <c:v>72.5</c:v>
                </c:pt>
                <c:pt idx="291">
                  <c:v>73.97</c:v>
                </c:pt>
                <c:pt idx="292">
                  <c:v>103.02</c:v>
                </c:pt>
                <c:pt idx="293">
                  <c:v>133.99</c:v>
                </c:pt>
                <c:pt idx="294">
                  <c:v>94.16</c:v>
                </c:pt>
                <c:pt idx="295">
                  <c:v>73.38</c:v>
                </c:pt>
                <c:pt idx="296">
                  <c:v>76.569999999999993</c:v>
                </c:pt>
                <c:pt idx="297">
                  <c:v>96.59</c:v>
                </c:pt>
                <c:pt idx="298">
                  <c:v>88.36</c:v>
                </c:pt>
                <c:pt idx="299">
                  <c:v>104.93</c:v>
                </c:pt>
                <c:pt idx="300">
                  <c:v>76.569999999999993</c:v>
                </c:pt>
                <c:pt idx="301">
                  <c:v>78.930000000000007</c:v>
                </c:pt>
                <c:pt idx="302">
                  <c:v>78.69</c:v>
                </c:pt>
                <c:pt idx="303">
                  <c:v>79.03</c:v>
                </c:pt>
                <c:pt idx="304">
                  <c:v>94.7</c:v>
                </c:pt>
                <c:pt idx="305">
                  <c:v>94.460000000000022</c:v>
                </c:pt>
                <c:pt idx="306">
                  <c:v>94.02</c:v>
                </c:pt>
                <c:pt idx="307">
                  <c:v>182.26</c:v>
                </c:pt>
                <c:pt idx="308">
                  <c:v>94.48</c:v>
                </c:pt>
                <c:pt idx="309">
                  <c:v>96.169999999999987</c:v>
                </c:pt>
                <c:pt idx="310">
                  <c:v>89.710000000000022</c:v>
                </c:pt>
                <c:pt idx="311">
                  <c:v>69.31</c:v>
                </c:pt>
                <c:pt idx="312">
                  <c:v>79.669999999999987</c:v>
                </c:pt>
                <c:pt idx="313">
                  <c:v>63.5</c:v>
                </c:pt>
                <c:pt idx="314">
                  <c:v>74.73</c:v>
                </c:pt>
                <c:pt idx="315">
                  <c:v>80.940000000000026</c:v>
                </c:pt>
                <c:pt idx="316">
                  <c:v>90.34</c:v>
                </c:pt>
                <c:pt idx="317">
                  <c:v>77.569999999999993</c:v>
                </c:pt>
                <c:pt idx="318">
                  <c:v>62.57</c:v>
                </c:pt>
                <c:pt idx="319">
                  <c:v>93.1</c:v>
                </c:pt>
                <c:pt idx="320">
                  <c:v>70.63</c:v>
                </c:pt>
                <c:pt idx="321">
                  <c:v>77.78</c:v>
                </c:pt>
                <c:pt idx="322">
                  <c:v>82.84</c:v>
                </c:pt>
                <c:pt idx="323">
                  <c:v>157.16999999999999</c:v>
                </c:pt>
                <c:pt idx="324">
                  <c:v>95.59</c:v>
                </c:pt>
                <c:pt idx="325">
                  <c:v>92.06</c:v>
                </c:pt>
                <c:pt idx="326">
                  <c:v>98.89</c:v>
                </c:pt>
                <c:pt idx="327">
                  <c:v>142.18</c:v>
                </c:pt>
                <c:pt idx="328">
                  <c:v>92.48</c:v>
                </c:pt>
                <c:pt idx="329">
                  <c:v>80.910000000000025</c:v>
                </c:pt>
                <c:pt idx="330">
                  <c:v>66.28</c:v>
                </c:pt>
                <c:pt idx="331">
                  <c:v>65.98</c:v>
                </c:pt>
                <c:pt idx="332">
                  <c:v>82.77</c:v>
                </c:pt>
                <c:pt idx="333">
                  <c:v>61.21</c:v>
                </c:pt>
                <c:pt idx="334">
                  <c:v>100.41000000000012</c:v>
                </c:pt>
                <c:pt idx="335">
                  <c:v>60.71</c:v>
                </c:pt>
                <c:pt idx="336">
                  <c:v>82.2</c:v>
                </c:pt>
                <c:pt idx="337">
                  <c:v>86.53</c:v>
                </c:pt>
                <c:pt idx="338">
                  <c:v>80.669999999999987</c:v>
                </c:pt>
                <c:pt idx="339">
                  <c:v>81.510000000000005</c:v>
                </c:pt>
                <c:pt idx="340">
                  <c:v>98.440000000000026</c:v>
                </c:pt>
                <c:pt idx="341">
                  <c:v>89.72</c:v>
                </c:pt>
                <c:pt idx="342">
                  <c:v>204.5</c:v>
                </c:pt>
                <c:pt idx="343">
                  <c:v>125.16999999999999</c:v>
                </c:pt>
                <c:pt idx="344">
                  <c:v>70.959999999999994</c:v>
                </c:pt>
                <c:pt idx="345">
                  <c:v>73.349999999999994</c:v>
                </c:pt>
                <c:pt idx="346">
                  <c:v>60.08</c:v>
                </c:pt>
                <c:pt idx="347">
                  <c:v>57.160000000000011</c:v>
                </c:pt>
                <c:pt idx="348">
                  <c:v>55.849999999999994</c:v>
                </c:pt>
                <c:pt idx="349">
                  <c:v>63.09</c:v>
                </c:pt>
                <c:pt idx="350">
                  <c:v>57.15</c:v>
                </c:pt>
                <c:pt idx="351">
                  <c:v>113.86999999999999</c:v>
                </c:pt>
                <c:pt idx="352">
                  <c:v>107.06</c:v>
                </c:pt>
                <c:pt idx="353">
                  <c:v>155.75</c:v>
                </c:pt>
                <c:pt idx="354">
                  <c:v>138.16</c:v>
                </c:pt>
                <c:pt idx="355">
                  <c:v>157.4</c:v>
                </c:pt>
                <c:pt idx="356">
                  <c:v>109.16</c:v>
                </c:pt>
                <c:pt idx="357">
                  <c:v>83.06</c:v>
                </c:pt>
                <c:pt idx="358">
                  <c:v>68.61</c:v>
                </c:pt>
                <c:pt idx="359">
                  <c:v>52.78</c:v>
                </c:pt>
                <c:pt idx="360">
                  <c:v>69.83</c:v>
                </c:pt>
                <c:pt idx="361">
                  <c:v>67.66</c:v>
                </c:pt>
                <c:pt idx="362">
                  <c:v>51.06</c:v>
                </c:pt>
                <c:pt idx="363">
                  <c:v>64.31</c:v>
                </c:pt>
                <c:pt idx="364">
                  <c:v>68.05</c:v>
                </c:pt>
                <c:pt idx="365">
                  <c:v>90.7</c:v>
                </c:pt>
                <c:pt idx="366">
                  <c:v>82.58</c:v>
                </c:pt>
                <c:pt idx="367">
                  <c:v>89.48</c:v>
                </c:pt>
                <c:pt idx="368">
                  <c:v>96.82</c:v>
                </c:pt>
                <c:pt idx="369">
                  <c:v>85.77</c:v>
                </c:pt>
                <c:pt idx="370">
                  <c:v>86.64</c:v>
                </c:pt>
                <c:pt idx="371">
                  <c:v>84.149999999999991</c:v>
                </c:pt>
                <c:pt idx="372">
                  <c:v>100.3</c:v>
                </c:pt>
                <c:pt idx="373">
                  <c:v>83.84</c:v>
                </c:pt>
                <c:pt idx="374">
                  <c:v>92.53</c:v>
                </c:pt>
                <c:pt idx="375">
                  <c:v>80.72</c:v>
                </c:pt>
                <c:pt idx="376">
                  <c:v>88.34</c:v>
                </c:pt>
                <c:pt idx="377">
                  <c:v>85.16</c:v>
                </c:pt>
                <c:pt idx="378">
                  <c:v>94.93</c:v>
                </c:pt>
                <c:pt idx="379">
                  <c:v>130.08000000000001</c:v>
                </c:pt>
                <c:pt idx="380">
                  <c:v>114.81</c:v>
                </c:pt>
                <c:pt idx="381">
                  <c:v>103.52</c:v>
                </c:pt>
                <c:pt idx="382">
                  <c:v>117.79</c:v>
                </c:pt>
                <c:pt idx="383">
                  <c:v>94.63</c:v>
                </c:pt>
                <c:pt idx="384">
                  <c:v>109</c:v>
                </c:pt>
                <c:pt idx="385">
                  <c:v>100.71000000000002</c:v>
                </c:pt>
                <c:pt idx="386">
                  <c:v>118.86999999999999</c:v>
                </c:pt>
                <c:pt idx="387">
                  <c:v>70.86</c:v>
                </c:pt>
                <c:pt idx="388">
                  <c:v>77.849999999999994</c:v>
                </c:pt>
                <c:pt idx="389">
                  <c:v>97.73</c:v>
                </c:pt>
                <c:pt idx="390">
                  <c:v>108.52</c:v>
                </c:pt>
                <c:pt idx="391">
                  <c:v>234.58</c:v>
                </c:pt>
                <c:pt idx="392">
                  <c:v>113.06</c:v>
                </c:pt>
                <c:pt idx="393">
                  <c:v>102.23</c:v>
                </c:pt>
                <c:pt idx="394">
                  <c:v>61.08</c:v>
                </c:pt>
                <c:pt idx="395">
                  <c:v>133.13</c:v>
                </c:pt>
                <c:pt idx="396">
                  <c:v>99.93</c:v>
                </c:pt>
                <c:pt idx="397">
                  <c:v>75.14</c:v>
                </c:pt>
                <c:pt idx="398">
                  <c:v>60.71</c:v>
                </c:pt>
                <c:pt idx="399">
                  <c:v>74.45</c:v>
                </c:pt>
                <c:pt idx="400">
                  <c:v>80.27</c:v>
                </c:pt>
                <c:pt idx="401">
                  <c:v>109.94000000000032</c:v>
                </c:pt>
                <c:pt idx="402">
                  <c:v>170.2</c:v>
                </c:pt>
                <c:pt idx="403">
                  <c:v>83.04</c:v>
                </c:pt>
                <c:pt idx="404">
                  <c:v>74.169999999999987</c:v>
                </c:pt>
                <c:pt idx="405">
                  <c:v>56.339999999999996</c:v>
                </c:pt>
                <c:pt idx="406">
                  <c:v>78.349999999999994</c:v>
                </c:pt>
                <c:pt idx="407">
                  <c:v>64.23</c:v>
                </c:pt>
                <c:pt idx="408">
                  <c:v>83.19</c:v>
                </c:pt>
                <c:pt idx="409">
                  <c:v>52.96</c:v>
                </c:pt>
                <c:pt idx="410">
                  <c:v>60.18</c:v>
                </c:pt>
                <c:pt idx="411">
                  <c:v>55.55</c:v>
                </c:pt>
                <c:pt idx="412">
                  <c:v>55.290000000000013</c:v>
                </c:pt>
                <c:pt idx="413">
                  <c:v>58.49</c:v>
                </c:pt>
                <c:pt idx="414">
                  <c:v>63.27</c:v>
                </c:pt>
                <c:pt idx="415">
                  <c:v>53.67</c:v>
                </c:pt>
                <c:pt idx="416">
                  <c:v>58.98</c:v>
                </c:pt>
                <c:pt idx="417">
                  <c:v>49.809999999999995</c:v>
                </c:pt>
                <c:pt idx="418">
                  <c:v>122.3</c:v>
                </c:pt>
                <c:pt idx="419">
                  <c:v>84.410000000000025</c:v>
                </c:pt>
                <c:pt idx="420">
                  <c:v>112.98</c:v>
                </c:pt>
                <c:pt idx="421">
                  <c:v>60.53</c:v>
                </c:pt>
                <c:pt idx="422">
                  <c:v>80.540000000000006</c:v>
                </c:pt>
                <c:pt idx="423">
                  <c:v>49.1</c:v>
                </c:pt>
                <c:pt idx="424">
                  <c:v>58.24</c:v>
                </c:pt>
                <c:pt idx="425">
                  <c:v>102.83</c:v>
                </c:pt>
                <c:pt idx="426">
                  <c:v>90.169999999999987</c:v>
                </c:pt>
                <c:pt idx="427">
                  <c:v>103.14</c:v>
                </c:pt>
                <c:pt idx="428">
                  <c:v>92.79</c:v>
                </c:pt>
                <c:pt idx="429">
                  <c:v>55.1</c:v>
                </c:pt>
                <c:pt idx="430">
                  <c:v>45.3</c:v>
                </c:pt>
                <c:pt idx="431">
                  <c:v>48.39</c:v>
                </c:pt>
                <c:pt idx="432">
                  <c:v>42.77</c:v>
                </c:pt>
                <c:pt idx="433">
                  <c:v>48.93</c:v>
                </c:pt>
                <c:pt idx="434">
                  <c:v>40.630000000000003</c:v>
                </c:pt>
                <c:pt idx="435">
                  <c:v>49.660000000000011</c:v>
                </c:pt>
                <c:pt idx="436">
                  <c:v>53.07</c:v>
                </c:pt>
                <c:pt idx="437">
                  <c:v>60.94</c:v>
                </c:pt>
                <c:pt idx="438">
                  <c:v>42.05</c:v>
                </c:pt>
                <c:pt idx="439">
                  <c:v>44.57</c:v>
                </c:pt>
                <c:pt idx="440">
                  <c:v>42.49</c:v>
                </c:pt>
                <c:pt idx="441">
                  <c:v>40.65</c:v>
                </c:pt>
                <c:pt idx="442">
                  <c:v>56.7</c:v>
                </c:pt>
                <c:pt idx="443">
                  <c:v>63.349999999999994</c:v>
                </c:pt>
                <c:pt idx="444">
                  <c:v>51</c:v>
                </c:pt>
                <c:pt idx="445">
                  <c:v>81.169999999999987</c:v>
                </c:pt>
                <c:pt idx="446">
                  <c:v>70.430000000000007</c:v>
                </c:pt>
                <c:pt idx="447">
                  <c:v>51.7</c:v>
                </c:pt>
                <c:pt idx="448">
                  <c:v>61.349999999999994</c:v>
                </c:pt>
                <c:pt idx="449">
                  <c:v>40.790000000000013</c:v>
                </c:pt>
                <c:pt idx="450">
                  <c:v>46.42</c:v>
                </c:pt>
                <c:pt idx="451">
                  <c:v>50.54</c:v>
                </c:pt>
                <c:pt idx="452">
                  <c:v>43.64</c:v>
                </c:pt>
                <c:pt idx="453">
                  <c:v>42.89</c:v>
                </c:pt>
                <c:pt idx="454">
                  <c:v>46.87</c:v>
                </c:pt>
                <c:pt idx="455">
                  <c:v>79.11</c:v>
                </c:pt>
                <c:pt idx="456">
                  <c:v>47.99</c:v>
                </c:pt>
                <c:pt idx="457">
                  <c:v>49.54</c:v>
                </c:pt>
                <c:pt idx="458">
                  <c:v>64.13</c:v>
                </c:pt>
                <c:pt idx="459">
                  <c:v>48.839999999999996</c:v>
                </c:pt>
                <c:pt idx="460">
                  <c:v>47.1</c:v>
                </c:pt>
                <c:pt idx="461">
                  <c:v>68.040000000000006</c:v>
                </c:pt>
                <c:pt idx="462">
                  <c:v>44.620000000000012</c:v>
                </c:pt>
                <c:pt idx="463">
                  <c:v>53.13</c:v>
                </c:pt>
                <c:pt idx="464">
                  <c:v>41.75</c:v>
                </c:pt>
                <c:pt idx="465">
                  <c:v>46.44</c:v>
                </c:pt>
                <c:pt idx="466">
                  <c:v>51.61</c:v>
                </c:pt>
                <c:pt idx="467">
                  <c:v>47.14</c:v>
                </c:pt>
                <c:pt idx="468">
                  <c:v>52.949999999999996</c:v>
                </c:pt>
                <c:pt idx="469">
                  <c:v>38.260000000000012</c:v>
                </c:pt>
                <c:pt idx="470">
                  <c:v>41.03</c:v>
                </c:pt>
                <c:pt idx="471">
                  <c:v>38.5</c:v>
                </c:pt>
                <c:pt idx="472">
                  <c:v>35.08</c:v>
                </c:pt>
                <c:pt idx="473">
                  <c:v>35.370000000000005</c:v>
                </c:pt>
                <c:pt idx="474">
                  <c:v>35.54</c:v>
                </c:pt>
                <c:pt idx="475">
                  <c:v>38.58</c:v>
                </c:pt>
                <c:pt idx="476">
                  <c:v>61.44</c:v>
                </c:pt>
                <c:pt idx="477">
                  <c:v>48.58</c:v>
                </c:pt>
                <c:pt idx="478">
                  <c:v>49.54</c:v>
                </c:pt>
                <c:pt idx="479">
                  <c:v>48.09</c:v>
                </c:pt>
                <c:pt idx="480">
                  <c:v>34.03</c:v>
                </c:pt>
                <c:pt idx="481">
                  <c:v>50.1</c:v>
                </c:pt>
                <c:pt idx="482">
                  <c:v>41.260000000000012</c:v>
                </c:pt>
                <c:pt idx="483">
                  <c:v>54.5</c:v>
                </c:pt>
                <c:pt idx="484">
                  <c:v>35.770000000000003</c:v>
                </c:pt>
                <c:pt idx="485">
                  <c:v>39.790000000000013</c:v>
                </c:pt>
                <c:pt idx="486">
                  <c:v>41.83</c:v>
                </c:pt>
                <c:pt idx="487">
                  <c:v>44.3</c:v>
                </c:pt>
                <c:pt idx="488">
                  <c:v>47.5</c:v>
                </c:pt>
                <c:pt idx="489">
                  <c:v>57.43</c:v>
                </c:pt>
                <c:pt idx="490">
                  <c:v>41.74</c:v>
                </c:pt>
                <c:pt idx="491">
                  <c:v>45.97</c:v>
                </c:pt>
                <c:pt idx="492">
                  <c:v>45.03</c:v>
                </c:pt>
                <c:pt idx="493">
                  <c:v>53.99</c:v>
                </c:pt>
                <c:pt idx="494">
                  <c:v>93.52</c:v>
                </c:pt>
                <c:pt idx="495">
                  <c:v>56.809999999999995</c:v>
                </c:pt>
                <c:pt idx="496">
                  <c:v>57.93</c:v>
                </c:pt>
                <c:pt idx="497">
                  <c:v>48.8</c:v>
                </c:pt>
                <c:pt idx="498">
                  <c:v>55.160000000000011</c:v>
                </c:pt>
                <c:pt idx="499">
                  <c:v>48</c:v>
                </c:pt>
                <c:pt idx="500">
                  <c:v>119.77</c:v>
                </c:pt>
                <c:pt idx="501">
                  <c:v>50.949999999999996</c:v>
                </c:pt>
                <c:pt idx="502">
                  <c:v>52.690000000000012</c:v>
                </c:pt>
                <c:pt idx="503">
                  <c:v>50.309999999999995</c:v>
                </c:pt>
                <c:pt idx="504">
                  <c:v>49.13</c:v>
                </c:pt>
                <c:pt idx="505">
                  <c:v>69.940000000000026</c:v>
                </c:pt>
                <c:pt idx="506">
                  <c:v>44.61</c:v>
                </c:pt>
                <c:pt idx="507">
                  <c:v>42.68</c:v>
                </c:pt>
                <c:pt idx="508">
                  <c:v>48.760000000000012</c:v>
                </c:pt>
                <c:pt idx="509">
                  <c:v>45.690000000000012</c:v>
                </c:pt>
                <c:pt idx="510">
                  <c:v>44.33</c:v>
                </c:pt>
                <c:pt idx="511">
                  <c:v>43.02</c:v>
                </c:pt>
                <c:pt idx="512">
                  <c:v>43.4</c:v>
                </c:pt>
                <c:pt idx="513">
                  <c:v>38.130000000000003</c:v>
                </c:pt>
                <c:pt idx="514">
                  <c:v>47.9</c:v>
                </c:pt>
                <c:pt idx="515">
                  <c:v>40.410000000000004</c:v>
                </c:pt>
                <c:pt idx="516">
                  <c:v>40.300000000000004</c:v>
                </c:pt>
                <c:pt idx="517">
                  <c:v>34.260000000000012</c:v>
                </c:pt>
                <c:pt idx="518">
                  <c:v>40.99</c:v>
                </c:pt>
                <c:pt idx="519">
                  <c:v>44.349999999999994</c:v>
                </c:pt>
                <c:pt idx="520">
                  <c:v>42.379999999999995</c:v>
                </c:pt>
                <c:pt idx="521">
                  <c:v>42.05</c:v>
                </c:pt>
                <c:pt idx="522">
                  <c:v>49.21</c:v>
                </c:pt>
                <c:pt idx="523">
                  <c:v>56.83</c:v>
                </c:pt>
                <c:pt idx="524">
                  <c:v>43.99</c:v>
                </c:pt>
                <c:pt idx="525">
                  <c:v>41.02</c:v>
                </c:pt>
                <c:pt idx="526">
                  <c:v>33.349999999999994</c:v>
                </c:pt>
                <c:pt idx="527">
                  <c:v>36.4</c:v>
                </c:pt>
                <c:pt idx="528">
                  <c:v>40.370000000000005</c:v>
                </c:pt>
                <c:pt idx="529">
                  <c:v>36.01</c:v>
                </c:pt>
                <c:pt idx="530">
                  <c:v>45.220000000000013</c:v>
                </c:pt>
                <c:pt idx="531">
                  <c:v>44.730000000000011</c:v>
                </c:pt>
                <c:pt idx="532">
                  <c:v>40.9</c:v>
                </c:pt>
                <c:pt idx="533">
                  <c:v>42.190000000000012</c:v>
                </c:pt>
                <c:pt idx="534">
                  <c:v>50.47</c:v>
                </c:pt>
                <c:pt idx="535">
                  <c:v>52.32</c:v>
                </c:pt>
                <c:pt idx="536">
                  <c:v>54.9</c:v>
                </c:pt>
                <c:pt idx="537">
                  <c:v>40.82</c:v>
                </c:pt>
                <c:pt idx="538">
                  <c:v>48.5</c:v>
                </c:pt>
                <c:pt idx="539">
                  <c:v>57.28</c:v>
                </c:pt>
                <c:pt idx="540">
                  <c:v>41.879999999999995</c:v>
                </c:pt>
                <c:pt idx="541">
                  <c:v>59.28</c:v>
                </c:pt>
                <c:pt idx="542">
                  <c:v>39.04</c:v>
                </c:pt>
                <c:pt idx="543">
                  <c:v>50.36</c:v>
                </c:pt>
                <c:pt idx="544">
                  <c:v>45.1</c:v>
                </c:pt>
                <c:pt idx="545">
                  <c:v>189.39000000000001</c:v>
                </c:pt>
                <c:pt idx="546">
                  <c:v>42.730000000000011</c:v>
                </c:pt>
                <c:pt idx="547">
                  <c:v>31.419999999999987</c:v>
                </c:pt>
                <c:pt idx="548">
                  <c:v>37.58</c:v>
                </c:pt>
                <c:pt idx="549">
                  <c:v>59.4</c:v>
                </c:pt>
                <c:pt idx="550">
                  <c:v>36.449999999999996</c:v>
                </c:pt>
                <c:pt idx="551">
                  <c:v>37.93</c:v>
                </c:pt>
                <c:pt idx="552">
                  <c:v>57.03</c:v>
                </c:pt>
                <c:pt idx="553">
                  <c:v>41.1</c:v>
                </c:pt>
                <c:pt idx="554">
                  <c:v>36.04</c:v>
                </c:pt>
                <c:pt idx="555">
                  <c:v>36.309999999999995</c:v>
                </c:pt>
                <c:pt idx="556">
                  <c:v>42.74</c:v>
                </c:pt>
                <c:pt idx="557">
                  <c:v>36.630000000000003</c:v>
                </c:pt>
                <c:pt idx="558">
                  <c:v>36.260000000000012</c:v>
                </c:pt>
                <c:pt idx="559">
                  <c:v>39.43</c:v>
                </c:pt>
                <c:pt idx="560">
                  <c:v>37.67</c:v>
                </c:pt>
                <c:pt idx="561">
                  <c:v>57.9</c:v>
                </c:pt>
                <c:pt idx="562">
                  <c:v>55.32</c:v>
                </c:pt>
                <c:pt idx="563">
                  <c:v>48.91</c:v>
                </c:pt>
                <c:pt idx="564">
                  <c:v>45.91</c:v>
                </c:pt>
                <c:pt idx="565">
                  <c:v>52.809999999999995</c:v>
                </c:pt>
                <c:pt idx="566">
                  <c:v>85.25</c:v>
                </c:pt>
                <c:pt idx="567">
                  <c:v>54.25</c:v>
                </c:pt>
                <c:pt idx="568">
                  <c:v>62.05</c:v>
                </c:pt>
                <c:pt idx="569">
                  <c:v>48.91</c:v>
                </c:pt>
                <c:pt idx="570">
                  <c:v>44.33</c:v>
                </c:pt>
                <c:pt idx="571">
                  <c:v>48.949999999999996</c:v>
                </c:pt>
                <c:pt idx="572">
                  <c:v>60.51</c:v>
                </c:pt>
                <c:pt idx="573">
                  <c:v>113.16999999999999</c:v>
                </c:pt>
                <c:pt idx="574">
                  <c:v>55.07</c:v>
                </c:pt>
                <c:pt idx="575">
                  <c:v>42.61</c:v>
                </c:pt>
                <c:pt idx="576">
                  <c:v>64.239999999999995</c:v>
                </c:pt>
                <c:pt idx="577">
                  <c:v>40.68</c:v>
                </c:pt>
                <c:pt idx="578">
                  <c:v>39.44</c:v>
                </c:pt>
                <c:pt idx="579">
                  <c:v>36.339999999999996</c:v>
                </c:pt>
                <c:pt idx="580">
                  <c:v>87.75</c:v>
                </c:pt>
                <c:pt idx="581">
                  <c:v>53.96</c:v>
                </c:pt>
                <c:pt idx="582">
                  <c:v>108.05</c:v>
                </c:pt>
                <c:pt idx="583">
                  <c:v>40.25</c:v>
                </c:pt>
                <c:pt idx="584">
                  <c:v>42.01</c:v>
                </c:pt>
                <c:pt idx="585">
                  <c:v>32.760000000000012</c:v>
                </c:pt>
                <c:pt idx="586">
                  <c:v>35.47</c:v>
                </c:pt>
                <c:pt idx="587">
                  <c:v>59.660000000000011</c:v>
                </c:pt>
                <c:pt idx="588">
                  <c:v>107.78</c:v>
                </c:pt>
                <c:pt idx="589">
                  <c:v>43.730000000000011</c:v>
                </c:pt>
                <c:pt idx="590">
                  <c:v>38.4</c:v>
                </c:pt>
                <c:pt idx="591">
                  <c:v>124.44000000000032</c:v>
                </c:pt>
                <c:pt idx="592">
                  <c:v>50.75</c:v>
                </c:pt>
                <c:pt idx="593">
                  <c:v>58.91</c:v>
                </c:pt>
                <c:pt idx="594">
                  <c:v>103.61</c:v>
                </c:pt>
                <c:pt idx="595">
                  <c:v>88.490000000000023</c:v>
                </c:pt>
                <c:pt idx="596">
                  <c:v>155.58000000000001</c:v>
                </c:pt>
                <c:pt idx="597">
                  <c:v>133.44999999999999</c:v>
                </c:pt>
                <c:pt idx="598">
                  <c:v>260.33</c:v>
                </c:pt>
                <c:pt idx="599">
                  <c:v>55.51</c:v>
                </c:pt>
                <c:pt idx="600">
                  <c:v>175.72</c:v>
                </c:pt>
                <c:pt idx="601">
                  <c:v>59.37</c:v>
                </c:pt>
                <c:pt idx="602">
                  <c:v>49.42</c:v>
                </c:pt>
                <c:pt idx="603">
                  <c:v>42.24</c:v>
                </c:pt>
                <c:pt idx="604">
                  <c:v>32.120000000000012</c:v>
                </c:pt>
                <c:pt idx="605">
                  <c:v>45.77</c:v>
                </c:pt>
                <c:pt idx="606">
                  <c:v>29.610000000000031</c:v>
                </c:pt>
                <c:pt idx="607">
                  <c:v>29.08</c:v>
                </c:pt>
                <c:pt idx="608">
                  <c:v>29.97</c:v>
                </c:pt>
                <c:pt idx="609">
                  <c:v>28.64</c:v>
                </c:pt>
                <c:pt idx="610">
                  <c:v>32.800000000000004</c:v>
                </c:pt>
                <c:pt idx="611">
                  <c:v>36.65</c:v>
                </c:pt>
                <c:pt idx="612">
                  <c:v>36.290000000000013</c:v>
                </c:pt>
                <c:pt idx="613">
                  <c:v>36.44</c:v>
                </c:pt>
                <c:pt idx="614">
                  <c:v>35.6</c:v>
                </c:pt>
                <c:pt idx="615">
                  <c:v>25.06</c:v>
                </c:pt>
                <c:pt idx="616">
                  <c:v>44.52</c:v>
                </c:pt>
                <c:pt idx="617">
                  <c:v>45.879999999999995</c:v>
                </c:pt>
                <c:pt idx="618">
                  <c:v>47.41</c:v>
                </c:pt>
                <c:pt idx="619">
                  <c:v>37.65</c:v>
                </c:pt>
                <c:pt idx="620">
                  <c:v>38.89</c:v>
                </c:pt>
                <c:pt idx="621">
                  <c:v>46.21</c:v>
                </c:pt>
                <c:pt idx="622">
                  <c:v>44.6</c:v>
                </c:pt>
                <c:pt idx="623">
                  <c:v>47.08</c:v>
                </c:pt>
                <c:pt idx="624">
                  <c:v>48.879999999999995</c:v>
                </c:pt>
                <c:pt idx="625">
                  <c:v>73.510000000000005</c:v>
                </c:pt>
                <c:pt idx="626">
                  <c:v>41.93</c:v>
                </c:pt>
                <c:pt idx="627">
                  <c:v>36.379999999999995</c:v>
                </c:pt>
                <c:pt idx="628">
                  <c:v>47.120000000000012</c:v>
                </c:pt>
                <c:pt idx="629">
                  <c:v>51.55</c:v>
                </c:pt>
                <c:pt idx="630">
                  <c:v>42.08</c:v>
                </c:pt>
                <c:pt idx="631">
                  <c:v>74.239999999999995</c:v>
                </c:pt>
                <c:pt idx="632">
                  <c:v>137.35000000000065</c:v>
                </c:pt>
                <c:pt idx="633">
                  <c:v>33.74</c:v>
                </c:pt>
                <c:pt idx="634">
                  <c:v>48</c:v>
                </c:pt>
                <c:pt idx="635">
                  <c:v>147.63999999999999</c:v>
                </c:pt>
                <c:pt idx="636">
                  <c:v>78.900000000000006</c:v>
                </c:pt>
                <c:pt idx="637">
                  <c:v>35.6</c:v>
                </c:pt>
                <c:pt idx="638">
                  <c:v>33.6</c:v>
                </c:pt>
                <c:pt idx="639">
                  <c:v>44.260000000000012</c:v>
                </c:pt>
                <c:pt idx="640">
                  <c:v>32.21</c:v>
                </c:pt>
                <c:pt idx="641">
                  <c:v>96.4</c:v>
                </c:pt>
                <c:pt idx="642">
                  <c:v>52.7</c:v>
                </c:pt>
                <c:pt idx="643">
                  <c:v>137.23999999999998</c:v>
                </c:pt>
                <c:pt idx="644">
                  <c:v>48.44</c:v>
                </c:pt>
                <c:pt idx="645">
                  <c:v>161.08000000000001</c:v>
                </c:pt>
                <c:pt idx="646">
                  <c:v>45.68</c:v>
                </c:pt>
                <c:pt idx="647">
                  <c:v>120.36</c:v>
                </c:pt>
                <c:pt idx="648">
                  <c:v>39.28</c:v>
                </c:pt>
                <c:pt idx="649">
                  <c:v>31.73</c:v>
                </c:pt>
                <c:pt idx="650">
                  <c:v>42.07</c:v>
                </c:pt>
                <c:pt idx="651">
                  <c:v>144.26</c:v>
                </c:pt>
                <c:pt idx="652">
                  <c:v>42.39</c:v>
                </c:pt>
                <c:pt idx="653">
                  <c:v>55.56</c:v>
                </c:pt>
                <c:pt idx="654">
                  <c:v>50.11</c:v>
                </c:pt>
                <c:pt idx="655">
                  <c:v>56.78</c:v>
                </c:pt>
                <c:pt idx="656">
                  <c:v>100.8</c:v>
                </c:pt>
                <c:pt idx="657">
                  <c:v>92.82</c:v>
                </c:pt>
                <c:pt idx="658">
                  <c:v>152.68</c:v>
                </c:pt>
                <c:pt idx="659">
                  <c:v>127.71000000000002</c:v>
                </c:pt>
                <c:pt idx="660">
                  <c:v>128.32000000000065</c:v>
                </c:pt>
                <c:pt idx="661">
                  <c:v>50.3</c:v>
                </c:pt>
                <c:pt idx="662">
                  <c:v>158.31</c:v>
                </c:pt>
                <c:pt idx="663">
                  <c:v>46.449999999999996</c:v>
                </c:pt>
                <c:pt idx="664">
                  <c:v>56.39</c:v>
                </c:pt>
                <c:pt idx="665">
                  <c:v>58.21</c:v>
                </c:pt>
                <c:pt idx="666">
                  <c:v>69.209999999999994</c:v>
                </c:pt>
                <c:pt idx="667">
                  <c:v>50.04</c:v>
                </c:pt>
                <c:pt idx="668">
                  <c:v>49.51</c:v>
                </c:pt>
                <c:pt idx="669">
                  <c:v>56.379999999999995</c:v>
                </c:pt>
                <c:pt idx="670">
                  <c:v>135.85000000000065</c:v>
                </c:pt>
                <c:pt idx="671">
                  <c:v>85.92</c:v>
                </c:pt>
                <c:pt idx="672">
                  <c:v>171.22</c:v>
                </c:pt>
                <c:pt idx="673">
                  <c:v>40.32</c:v>
                </c:pt>
                <c:pt idx="674">
                  <c:v>43.230000000000011</c:v>
                </c:pt>
                <c:pt idx="675">
                  <c:v>46.6</c:v>
                </c:pt>
                <c:pt idx="676">
                  <c:v>118.26</c:v>
                </c:pt>
                <c:pt idx="677">
                  <c:v>97.16</c:v>
                </c:pt>
                <c:pt idx="678">
                  <c:v>121.92</c:v>
                </c:pt>
                <c:pt idx="679">
                  <c:v>50.36</c:v>
                </c:pt>
                <c:pt idx="680">
                  <c:v>56.2</c:v>
                </c:pt>
                <c:pt idx="681">
                  <c:v>51.43</c:v>
                </c:pt>
                <c:pt idx="682">
                  <c:v>46.07</c:v>
                </c:pt>
                <c:pt idx="683">
                  <c:v>36.410000000000004</c:v>
                </c:pt>
                <c:pt idx="684">
                  <c:v>37.61</c:v>
                </c:pt>
                <c:pt idx="685">
                  <c:v>44.290000000000013</c:v>
                </c:pt>
                <c:pt idx="686">
                  <c:v>92.77</c:v>
                </c:pt>
                <c:pt idx="687">
                  <c:v>59.51</c:v>
                </c:pt>
                <c:pt idx="688">
                  <c:v>61.41</c:v>
                </c:pt>
                <c:pt idx="689">
                  <c:v>52.32</c:v>
                </c:pt>
                <c:pt idx="690">
                  <c:v>136.91</c:v>
                </c:pt>
                <c:pt idx="691">
                  <c:v>51.160000000000011</c:v>
                </c:pt>
                <c:pt idx="692">
                  <c:v>69.61</c:v>
                </c:pt>
                <c:pt idx="693">
                  <c:v>45.57</c:v>
                </c:pt>
                <c:pt idx="694">
                  <c:v>49.11</c:v>
                </c:pt>
                <c:pt idx="695">
                  <c:v>46.63</c:v>
                </c:pt>
                <c:pt idx="696">
                  <c:v>44</c:v>
                </c:pt>
                <c:pt idx="697">
                  <c:v>41.220000000000013</c:v>
                </c:pt>
                <c:pt idx="698">
                  <c:v>75.790000000000006</c:v>
                </c:pt>
                <c:pt idx="699">
                  <c:v>180</c:v>
                </c:pt>
                <c:pt idx="700">
                  <c:v>161.69</c:v>
                </c:pt>
                <c:pt idx="701">
                  <c:v>69.86999999999999</c:v>
                </c:pt>
                <c:pt idx="702">
                  <c:v>105.98</c:v>
                </c:pt>
                <c:pt idx="703">
                  <c:v>57.349999999999994</c:v>
                </c:pt>
                <c:pt idx="704">
                  <c:v>151.06</c:v>
                </c:pt>
                <c:pt idx="705">
                  <c:v>82.31</c:v>
                </c:pt>
                <c:pt idx="706">
                  <c:v>63.2</c:v>
                </c:pt>
                <c:pt idx="707">
                  <c:v>59.61</c:v>
                </c:pt>
                <c:pt idx="708">
                  <c:v>87.02</c:v>
                </c:pt>
                <c:pt idx="709">
                  <c:v>59.25</c:v>
                </c:pt>
                <c:pt idx="710">
                  <c:v>78.19</c:v>
                </c:pt>
                <c:pt idx="711">
                  <c:v>138.69999999999999</c:v>
                </c:pt>
                <c:pt idx="712">
                  <c:v>71.06</c:v>
                </c:pt>
                <c:pt idx="713">
                  <c:v>93.45</c:v>
                </c:pt>
                <c:pt idx="714">
                  <c:v>66.75</c:v>
                </c:pt>
                <c:pt idx="715">
                  <c:v>74.260000000000005</c:v>
                </c:pt>
                <c:pt idx="716">
                  <c:v>222.25</c:v>
                </c:pt>
                <c:pt idx="717">
                  <c:v>261.37</c:v>
                </c:pt>
                <c:pt idx="718">
                  <c:v>155.15</c:v>
                </c:pt>
                <c:pt idx="719">
                  <c:v>152.80000000000001</c:v>
                </c:pt>
                <c:pt idx="720">
                  <c:v>115.41000000000012</c:v>
                </c:pt>
                <c:pt idx="721">
                  <c:v>111.22</c:v>
                </c:pt>
                <c:pt idx="722">
                  <c:v>107.61</c:v>
                </c:pt>
                <c:pt idx="723">
                  <c:v>109.14999999999999</c:v>
                </c:pt>
                <c:pt idx="724">
                  <c:v>67.14</c:v>
                </c:pt>
                <c:pt idx="725">
                  <c:v>84.92</c:v>
                </c:pt>
                <c:pt idx="726">
                  <c:v>73.77</c:v>
                </c:pt>
                <c:pt idx="727">
                  <c:v>126.79</c:v>
                </c:pt>
                <c:pt idx="728">
                  <c:v>145.91</c:v>
                </c:pt>
                <c:pt idx="729">
                  <c:v>196.20999999999998</c:v>
                </c:pt>
                <c:pt idx="730">
                  <c:v>89.86</c:v>
                </c:pt>
                <c:pt idx="731">
                  <c:v>83.03</c:v>
                </c:pt>
                <c:pt idx="732">
                  <c:v>135.9</c:v>
                </c:pt>
                <c:pt idx="733">
                  <c:v>278.74</c:v>
                </c:pt>
                <c:pt idx="734">
                  <c:v>233.8</c:v>
                </c:pt>
                <c:pt idx="735">
                  <c:v>115.04</c:v>
                </c:pt>
                <c:pt idx="736">
                  <c:v>88.179999999999978</c:v>
                </c:pt>
                <c:pt idx="737">
                  <c:v>76.989999999999995</c:v>
                </c:pt>
                <c:pt idx="738">
                  <c:v>80.63</c:v>
                </c:pt>
                <c:pt idx="739">
                  <c:v>114.21000000000002</c:v>
                </c:pt>
                <c:pt idx="740">
                  <c:v>99.3</c:v>
                </c:pt>
                <c:pt idx="741">
                  <c:v>111.59</c:v>
                </c:pt>
                <c:pt idx="742">
                  <c:v>86.940000000000026</c:v>
                </c:pt>
                <c:pt idx="743">
                  <c:v>66.95</c:v>
                </c:pt>
                <c:pt idx="744">
                  <c:v>75.59</c:v>
                </c:pt>
                <c:pt idx="745">
                  <c:v>160.99</c:v>
                </c:pt>
                <c:pt idx="746">
                  <c:v>63.59</c:v>
                </c:pt>
                <c:pt idx="747">
                  <c:v>81.239999999999995</c:v>
                </c:pt>
                <c:pt idx="748">
                  <c:v>79.77</c:v>
                </c:pt>
                <c:pt idx="749">
                  <c:v>196.19</c:v>
                </c:pt>
                <c:pt idx="750">
                  <c:v>99.86999999999999</c:v>
                </c:pt>
                <c:pt idx="751">
                  <c:v>69.33</c:v>
                </c:pt>
                <c:pt idx="752">
                  <c:v>66.03</c:v>
                </c:pt>
                <c:pt idx="753">
                  <c:v>67.19</c:v>
                </c:pt>
                <c:pt idx="754">
                  <c:v>90.11999999999999</c:v>
                </c:pt>
                <c:pt idx="755">
                  <c:v>120.14</c:v>
                </c:pt>
                <c:pt idx="756">
                  <c:v>82.42</c:v>
                </c:pt>
                <c:pt idx="757">
                  <c:v>53.28</c:v>
                </c:pt>
                <c:pt idx="758">
                  <c:v>61.06</c:v>
                </c:pt>
                <c:pt idx="759">
                  <c:v>77.510000000000005</c:v>
                </c:pt>
                <c:pt idx="760">
                  <c:v>76.59</c:v>
                </c:pt>
                <c:pt idx="761">
                  <c:v>70.900000000000006</c:v>
                </c:pt>
                <c:pt idx="762">
                  <c:v>64.209999999999994</c:v>
                </c:pt>
                <c:pt idx="763">
                  <c:v>183.93</c:v>
                </c:pt>
                <c:pt idx="764">
                  <c:v>131.44</c:v>
                </c:pt>
                <c:pt idx="765">
                  <c:v>181.29</c:v>
                </c:pt>
                <c:pt idx="766">
                  <c:v>77.430000000000007</c:v>
                </c:pt>
                <c:pt idx="767">
                  <c:v>93.179999999999978</c:v>
                </c:pt>
                <c:pt idx="768">
                  <c:v>100.16</c:v>
                </c:pt>
                <c:pt idx="769">
                  <c:v>86.73</c:v>
                </c:pt>
                <c:pt idx="770">
                  <c:v>77.88</c:v>
                </c:pt>
                <c:pt idx="771">
                  <c:v>83.16</c:v>
                </c:pt>
                <c:pt idx="772">
                  <c:v>59.8</c:v>
                </c:pt>
                <c:pt idx="773">
                  <c:v>72.440000000000026</c:v>
                </c:pt>
                <c:pt idx="774">
                  <c:v>82.39</c:v>
                </c:pt>
                <c:pt idx="775">
                  <c:v>96.88</c:v>
                </c:pt>
                <c:pt idx="776">
                  <c:v>83.83</c:v>
                </c:pt>
                <c:pt idx="777">
                  <c:v>145.97</c:v>
                </c:pt>
                <c:pt idx="778">
                  <c:v>54.1</c:v>
                </c:pt>
                <c:pt idx="779">
                  <c:v>50.98</c:v>
                </c:pt>
                <c:pt idx="780">
                  <c:v>48.260000000000012</c:v>
                </c:pt>
                <c:pt idx="781">
                  <c:v>49.96</c:v>
                </c:pt>
                <c:pt idx="782">
                  <c:v>91.4</c:v>
                </c:pt>
                <c:pt idx="783">
                  <c:v>77.16</c:v>
                </c:pt>
                <c:pt idx="784">
                  <c:v>150.28</c:v>
                </c:pt>
                <c:pt idx="785">
                  <c:v>55.660000000000011</c:v>
                </c:pt>
                <c:pt idx="786">
                  <c:v>53.77</c:v>
                </c:pt>
                <c:pt idx="787">
                  <c:v>95.97</c:v>
                </c:pt>
                <c:pt idx="788">
                  <c:v>157.49</c:v>
                </c:pt>
                <c:pt idx="789">
                  <c:v>168.82000000000065</c:v>
                </c:pt>
                <c:pt idx="790">
                  <c:v>54.91</c:v>
                </c:pt>
                <c:pt idx="791">
                  <c:v>52.790000000000013</c:v>
                </c:pt>
                <c:pt idx="792">
                  <c:v>73.349999999999994</c:v>
                </c:pt>
                <c:pt idx="793">
                  <c:v>64.73</c:v>
                </c:pt>
                <c:pt idx="794">
                  <c:v>68.989999999999995</c:v>
                </c:pt>
                <c:pt idx="795">
                  <c:v>82.39</c:v>
                </c:pt>
                <c:pt idx="796">
                  <c:v>44.75</c:v>
                </c:pt>
                <c:pt idx="797">
                  <c:v>43.57</c:v>
                </c:pt>
                <c:pt idx="798">
                  <c:v>50.99</c:v>
                </c:pt>
                <c:pt idx="799">
                  <c:v>46.47</c:v>
                </c:pt>
                <c:pt idx="800">
                  <c:v>51.290000000000013</c:v>
                </c:pt>
                <c:pt idx="801">
                  <c:v>70.2</c:v>
                </c:pt>
                <c:pt idx="802">
                  <c:v>98.4</c:v>
                </c:pt>
                <c:pt idx="803">
                  <c:v>152.97999999999999</c:v>
                </c:pt>
                <c:pt idx="804">
                  <c:v>164.73999999999998</c:v>
                </c:pt>
                <c:pt idx="805">
                  <c:v>53.53</c:v>
                </c:pt>
                <c:pt idx="806">
                  <c:v>47.77</c:v>
                </c:pt>
                <c:pt idx="807">
                  <c:v>41.13</c:v>
                </c:pt>
                <c:pt idx="808">
                  <c:v>38.83</c:v>
                </c:pt>
                <c:pt idx="809">
                  <c:v>38.870000000000005</c:v>
                </c:pt>
                <c:pt idx="810">
                  <c:v>146.96</c:v>
                </c:pt>
                <c:pt idx="811">
                  <c:v>43.44</c:v>
                </c:pt>
                <c:pt idx="812">
                  <c:v>104.94000000000032</c:v>
                </c:pt>
                <c:pt idx="813">
                  <c:v>68.77</c:v>
                </c:pt>
                <c:pt idx="814">
                  <c:v>44.82</c:v>
                </c:pt>
                <c:pt idx="815">
                  <c:v>38.97</c:v>
                </c:pt>
                <c:pt idx="816">
                  <c:v>87.57</c:v>
                </c:pt>
                <c:pt idx="817">
                  <c:v>40.11</c:v>
                </c:pt>
                <c:pt idx="818">
                  <c:v>46.449999999999996</c:v>
                </c:pt>
                <c:pt idx="819">
                  <c:v>44.730000000000011</c:v>
                </c:pt>
                <c:pt idx="820">
                  <c:v>52.71</c:v>
                </c:pt>
                <c:pt idx="821">
                  <c:v>114.3</c:v>
                </c:pt>
                <c:pt idx="822">
                  <c:v>67.179999999999978</c:v>
                </c:pt>
                <c:pt idx="823">
                  <c:v>44.09</c:v>
                </c:pt>
                <c:pt idx="824">
                  <c:v>35.370000000000005</c:v>
                </c:pt>
                <c:pt idx="825">
                  <c:v>56.06</c:v>
                </c:pt>
                <c:pt idx="826">
                  <c:v>43.449999999999996</c:v>
                </c:pt>
                <c:pt idx="827">
                  <c:v>39.54</c:v>
                </c:pt>
                <c:pt idx="828">
                  <c:v>47.309999999999995</c:v>
                </c:pt>
                <c:pt idx="829">
                  <c:v>43.190000000000012</c:v>
                </c:pt>
                <c:pt idx="830">
                  <c:v>50.01</c:v>
                </c:pt>
                <c:pt idx="831">
                  <c:v>51.2</c:v>
                </c:pt>
                <c:pt idx="832">
                  <c:v>48.36</c:v>
                </c:pt>
                <c:pt idx="833">
                  <c:v>46.25</c:v>
                </c:pt>
                <c:pt idx="834">
                  <c:v>47</c:v>
                </c:pt>
                <c:pt idx="835">
                  <c:v>40.200000000000003</c:v>
                </c:pt>
                <c:pt idx="836">
                  <c:v>37.370000000000005</c:v>
                </c:pt>
                <c:pt idx="837">
                  <c:v>37.42</c:v>
                </c:pt>
                <c:pt idx="838">
                  <c:v>37.050000000000004</c:v>
                </c:pt>
                <c:pt idx="839">
                  <c:v>36.480000000000004</c:v>
                </c:pt>
                <c:pt idx="840">
                  <c:v>46.56</c:v>
                </c:pt>
                <c:pt idx="841">
                  <c:v>81.7</c:v>
                </c:pt>
                <c:pt idx="842">
                  <c:v>55.9</c:v>
                </c:pt>
                <c:pt idx="843">
                  <c:v>42.51</c:v>
                </c:pt>
                <c:pt idx="844">
                  <c:v>44.3</c:v>
                </c:pt>
                <c:pt idx="845">
                  <c:v>47.6</c:v>
                </c:pt>
                <c:pt idx="846">
                  <c:v>56.3</c:v>
                </c:pt>
                <c:pt idx="847">
                  <c:v>51.39</c:v>
                </c:pt>
                <c:pt idx="848">
                  <c:v>54.52</c:v>
                </c:pt>
                <c:pt idx="849">
                  <c:v>61.68</c:v>
                </c:pt>
                <c:pt idx="850">
                  <c:v>48.96</c:v>
                </c:pt>
                <c:pt idx="851">
                  <c:v>47.05</c:v>
                </c:pt>
                <c:pt idx="852">
                  <c:v>221.66</c:v>
                </c:pt>
                <c:pt idx="853">
                  <c:v>187.41</c:v>
                </c:pt>
                <c:pt idx="854">
                  <c:v>144.41999999999999</c:v>
                </c:pt>
                <c:pt idx="855">
                  <c:v>54.61</c:v>
                </c:pt>
                <c:pt idx="856">
                  <c:v>60.13</c:v>
                </c:pt>
                <c:pt idx="857">
                  <c:v>64.989999999999995</c:v>
                </c:pt>
                <c:pt idx="858">
                  <c:v>117.08</c:v>
                </c:pt>
                <c:pt idx="859">
                  <c:v>66.489999999999995</c:v>
                </c:pt>
                <c:pt idx="860">
                  <c:v>129.47999999999999</c:v>
                </c:pt>
                <c:pt idx="861">
                  <c:v>143.79</c:v>
                </c:pt>
                <c:pt idx="862">
                  <c:v>56.55</c:v>
                </c:pt>
                <c:pt idx="863">
                  <c:v>91.5</c:v>
                </c:pt>
                <c:pt idx="864">
                  <c:v>86.03</c:v>
                </c:pt>
                <c:pt idx="865">
                  <c:v>107.04</c:v>
                </c:pt>
                <c:pt idx="866">
                  <c:v>118.59</c:v>
                </c:pt>
                <c:pt idx="867">
                  <c:v>67.73</c:v>
                </c:pt>
                <c:pt idx="868">
                  <c:v>125.49000000000002</c:v>
                </c:pt>
                <c:pt idx="869">
                  <c:v>53.77</c:v>
                </c:pt>
                <c:pt idx="870">
                  <c:v>66.7</c:v>
                </c:pt>
                <c:pt idx="871">
                  <c:v>99.210000000000022</c:v>
                </c:pt>
                <c:pt idx="872">
                  <c:v>182.06</c:v>
                </c:pt>
                <c:pt idx="873">
                  <c:v>59.77</c:v>
                </c:pt>
                <c:pt idx="874">
                  <c:v>185.7</c:v>
                </c:pt>
                <c:pt idx="875">
                  <c:v>74.28</c:v>
                </c:pt>
                <c:pt idx="876">
                  <c:v>227.45000000000007</c:v>
                </c:pt>
                <c:pt idx="877">
                  <c:v>55.27</c:v>
                </c:pt>
                <c:pt idx="878">
                  <c:v>64.5</c:v>
                </c:pt>
                <c:pt idx="879">
                  <c:v>189.92000000000004</c:v>
                </c:pt>
                <c:pt idx="880">
                  <c:v>67.59</c:v>
                </c:pt>
                <c:pt idx="881">
                  <c:v>57.74</c:v>
                </c:pt>
                <c:pt idx="882">
                  <c:v>79.31</c:v>
                </c:pt>
                <c:pt idx="883">
                  <c:v>60.9</c:v>
                </c:pt>
                <c:pt idx="884">
                  <c:v>67</c:v>
                </c:pt>
                <c:pt idx="885">
                  <c:v>94.32</c:v>
                </c:pt>
                <c:pt idx="886">
                  <c:v>186.62</c:v>
                </c:pt>
                <c:pt idx="887">
                  <c:v>80.930000000000007</c:v>
                </c:pt>
                <c:pt idx="888">
                  <c:v>47.43</c:v>
                </c:pt>
                <c:pt idx="889">
                  <c:v>48.28</c:v>
                </c:pt>
                <c:pt idx="890">
                  <c:v>59.51</c:v>
                </c:pt>
                <c:pt idx="891">
                  <c:v>73.64</c:v>
                </c:pt>
                <c:pt idx="892">
                  <c:v>59.15</c:v>
                </c:pt>
                <c:pt idx="893">
                  <c:v>38.82</c:v>
                </c:pt>
                <c:pt idx="894">
                  <c:v>40.410000000000004</c:v>
                </c:pt>
                <c:pt idx="895">
                  <c:v>48.07</c:v>
                </c:pt>
                <c:pt idx="896">
                  <c:v>74.22</c:v>
                </c:pt>
                <c:pt idx="897">
                  <c:v>81.73</c:v>
                </c:pt>
                <c:pt idx="898">
                  <c:v>72.569999999999993</c:v>
                </c:pt>
                <c:pt idx="899">
                  <c:v>59.04</c:v>
                </c:pt>
                <c:pt idx="900">
                  <c:v>51.98</c:v>
                </c:pt>
                <c:pt idx="901">
                  <c:v>71.819999999999993</c:v>
                </c:pt>
                <c:pt idx="902">
                  <c:v>141.66</c:v>
                </c:pt>
                <c:pt idx="903">
                  <c:v>79.510000000000005</c:v>
                </c:pt>
                <c:pt idx="904">
                  <c:v>235.66</c:v>
                </c:pt>
                <c:pt idx="905">
                  <c:v>270.74</c:v>
                </c:pt>
                <c:pt idx="906">
                  <c:v>77.959999999999994</c:v>
                </c:pt>
                <c:pt idx="907">
                  <c:v>68.940000000000026</c:v>
                </c:pt>
                <c:pt idx="908">
                  <c:v>190.29</c:v>
                </c:pt>
                <c:pt idx="909">
                  <c:v>128.03</c:v>
                </c:pt>
                <c:pt idx="910">
                  <c:v>78.819999999999993</c:v>
                </c:pt>
                <c:pt idx="911">
                  <c:v>41.7</c:v>
                </c:pt>
                <c:pt idx="912">
                  <c:v>48.91</c:v>
                </c:pt>
                <c:pt idx="913">
                  <c:v>66.61</c:v>
                </c:pt>
                <c:pt idx="914">
                  <c:v>60.04</c:v>
                </c:pt>
                <c:pt idx="915">
                  <c:v>45.3</c:v>
                </c:pt>
                <c:pt idx="916">
                  <c:v>203.3</c:v>
                </c:pt>
                <c:pt idx="917">
                  <c:v>226.47</c:v>
                </c:pt>
                <c:pt idx="918">
                  <c:v>178.53</c:v>
                </c:pt>
                <c:pt idx="919">
                  <c:v>132.80000000000001</c:v>
                </c:pt>
                <c:pt idx="920">
                  <c:v>119.59</c:v>
                </c:pt>
                <c:pt idx="921">
                  <c:v>100.64999999999999</c:v>
                </c:pt>
                <c:pt idx="922">
                  <c:v>162.66999999999999</c:v>
                </c:pt>
                <c:pt idx="923">
                  <c:v>115</c:v>
                </c:pt>
                <c:pt idx="924">
                  <c:v>112.98</c:v>
                </c:pt>
                <c:pt idx="925">
                  <c:v>66.349999999999994</c:v>
                </c:pt>
                <c:pt idx="926">
                  <c:v>76.7</c:v>
                </c:pt>
                <c:pt idx="927">
                  <c:v>162.22999999999999</c:v>
                </c:pt>
                <c:pt idx="928">
                  <c:v>154.84</c:v>
                </c:pt>
                <c:pt idx="929">
                  <c:v>69.11</c:v>
                </c:pt>
                <c:pt idx="930">
                  <c:v>123.96000000000002</c:v>
                </c:pt>
                <c:pt idx="931">
                  <c:v>93.02</c:v>
                </c:pt>
                <c:pt idx="932">
                  <c:v>204.63</c:v>
                </c:pt>
                <c:pt idx="933">
                  <c:v>70.8</c:v>
                </c:pt>
                <c:pt idx="934">
                  <c:v>57.59</c:v>
                </c:pt>
                <c:pt idx="935">
                  <c:v>79.22</c:v>
                </c:pt>
                <c:pt idx="936">
                  <c:v>72.78</c:v>
                </c:pt>
                <c:pt idx="937">
                  <c:v>62.120000000000012</c:v>
                </c:pt>
                <c:pt idx="938">
                  <c:v>176.75</c:v>
                </c:pt>
                <c:pt idx="939">
                  <c:v>150.76999999999998</c:v>
                </c:pt>
                <c:pt idx="940">
                  <c:v>151.91</c:v>
                </c:pt>
                <c:pt idx="941">
                  <c:v>63.36</c:v>
                </c:pt>
                <c:pt idx="942">
                  <c:v>50.63</c:v>
                </c:pt>
                <c:pt idx="943">
                  <c:v>63.11</c:v>
                </c:pt>
                <c:pt idx="944">
                  <c:v>211.73999999999998</c:v>
                </c:pt>
                <c:pt idx="945">
                  <c:v>80.23</c:v>
                </c:pt>
                <c:pt idx="946">
                  <c:v>176.84</c:v>
                </c:pt>
                <c:pt idx="947">
                  <c:v>175.86</c:v>
                </c:pt>
                <c:pt idx="948">
                  <c:v>79.22</c:v>
                </c:pt>
                <c:pt idx="949">
                  <c:v>58.2</c:v>
                </c:pt>
                <c:pt idx="950">
                  <c:v>134.70999999999998</c:v>
                </c:pt>
                <c:pt idx="951">
                  <c:v>306.25</c:v>
                </c:pt>
                <c:pt idx="952">
                  <c:v>156.49</c:v>
                </c:pt>
                <c:pt idx="953">
                  <c:v>135.65</c:v>
                </c:pt>
                <c:pt idx="954">
                  <c:v>74.649999999999991</c:v>
                </c:pt>
                <c:pt idx="955">
                  <c:v>64.169999999999987</c:v>
                </c:pt>
                <c:pt idx="956">
                  <c:v>65.11999999999999</c:v>
                </c:pt>
                <c:pt idx="957">
                  <c:v>50.33</c:v>
                </c:pt>
                <c:pt idx="958">
                  <c:v>80.84</c:v>
                </c:pt>
                <c:pt idx="959">
                  <c:v>117</c:v>
                </c:pt>
                <c:pt idx="960">
                  <c:v>56.53</c:v>
                </c:pt>
                <c:pt idx="961">
                  <c:v>96.75</c:v>
                </c:pt>
                <c:pt idx="962">
                  <c:v>75.430000000000007</c:v>
                </c:pt>
                <c:pt idx="963">
                  <c:v>59.47</c:v>
                </c:pt>
                <c:pt idx="964">
                  <c:v>65.06</c:v>
                </c:pt>
                <c:pt idx="965">
                  <c:v>71.56</c:v>
                </c:pt>
                <c:pt idx="966">
                  <c:v>41.56</c:v>
                </c:pt>
                <c:pt idx="967">
                  <c:v>53.27</c:v>
                </c:pt>
                <c:pt idx="968">
                  <c:v>71.910000000000025</c:v>
                </c:pt>
                <c:pt idx="969">
                  <c:v>59.32</c:v>
                </c:pt>
                <c:pt idx="970">
                  <c:v>39.270000000000003</c:v>
                </c:pt>
                <c:pt idx="971">
                  <c:v>66.790000000000006</c:v>
                </c:pt>
                <c:pt idx="972">
                  <c:v>90.2</c:v>
                </c:pt>
                <c:pt idx="973">
                  <c:v>247.69</c:v>
                </c:pt>
                <c:pt idx="974">
                  <c:v>140.28</c:v>
                </c:pt>
                <c:pt idx="975">
                  <c:v>499.71</c:v>
                </c:pt>
                <c:pt idx="976">
                  <c:v>246.02</c:v>
                </c:pt>
                <c:pt idx="977">
                  <c:v>69.569999999999993</c:v>
                </c:pt>
                <c:pt idx="978">
                  <c:v>39.53</c:v>
                </c:pt>
                <c:pt idx="979">
                  <c:v>50.690000000000012</c:v>
                </c:pt>
                <c:pt idx="980">
                  <c:v>116.96000000000002</c:v>
                </c:pt>
                <c:pt idx="981">
                  <c:v>103.8</c:v>
                </c:pt>
                <c:pt idx="982">
                  <c:v>50.760000000000012</c:v>
                </c:pt>
                <c:pt idx="983">
                  <c:v>59.5</c:v>
                </c:pt>
                <c:pt idx="984">
                  <c:v>58.790000000000013</c:v>
                </c:pt>
                <c:pt idx="985">
                  <c:v>53.67</c:v>
                </c:pt>
                <c:pt idx="986">
                  <c:v>68.179999999999978</c:v>
                </c:pt>
                <c:pt idx="987">
                  <c:v>62.21</c:v>
                </c:pt>
                <c:pt idx="988">
                  <c:v>62.71</c:v>
                </c:pt>
                <c:pt idx="989">
                  <c:v>67.47</c:v>
                </c:pt>
                <c:pt idx="990">
                  <c:v>66.28</c:v>
                </c:pt>
                <c:pt idx="991">
                  <c:v>48.68</c:v>
                </c:pt>
                <c:pt idx="992">
                  <c:v>74.22</c:v>
                </c:pt>
                <c:pt idx="993">
                  <c:v>61.790000000000013</c:v>
                </c:pt>
                <c:pt idx="994">
                  <c:v>64.28</c:v>
                </c:pt>
                <c:pt idx="995">
                  <c:v>76.83</c:v>
                </c:pt>
                <c:pt idx="996">
                  <c:v>57.260000000000012</c:v>
                </c:pt>
                <c:pt idx="997">
                  <c:v>69.89</c:v>
                </c:pt>
                <c:pt idx="998">
                  <c:v>167.20999999999998</c:v>
                </c:pt>
                <c:pt idx="999">
                  <c:v>52.82</c:v>
                </c:pt>
                <c:pt idx="1000">
                  <c:v>58.3</c:v>
                </c:pt>
                <c:pt idx="1001">
                  <c:v>88.97</c:v>
                </c:pt>
                <c:pt idx="1002">
                  <c:v>105.36999999999999</c:v>
                </c:pt>
                <c:pt idx="1003">
                  <c:v>168.55</c:v>
                </c:pt>
                <c:pt idx="1004">
                  <c:v>55.28</c:v>
                </c:pt>
                <c:pt idx="1005">
                  <c:v>43.83</c:v>
                </c:pt>
                <c:pt idx="1006">
                  <c:v>44.65</c:v>
                </c:pt>
                <c:pt idx="1007">
                  <c:v>42.120000000000012</c:v>
                </c:pt>
                <c:pt idx="1008">
                  <c:v>52.42</c:v>
                </c:pt>
                <c:pt idx="1009">
                  <c:v>61.47</c:v>
                </c:pt>
                <c:pt idx="1010">
                  <c:v>45.18</c:v>
                </c:pt>
                <c:pt idx="1011">
                  <c:v>45.68</c:v>
                </c:pt>
                <c:pt idx="1012">
                  <c:v>43</c:v>
                </c:pt>
                <c:pt idx="1013">
                  <c:v>47.879999999999995</c:v>
                </c:pt>
                <c:pt idx="1014">
                  <c:v>54.7</c:v>
                </c:pt>
                <c:pt idx="1015">
                  <c:v>61.24</c:v>
                </c:pt>
                <c:pt idx="1016">
                  <c:v>54.849999999999994</c:v>
                </c:pt>
                <c:pt idx="1017">
                  <c:v>66.33</c:v>
                </c:pt>
                <c:pt idx="1018">
                  <c:v>62.39</c:v>
                </c:pt>
                <c:pt idx="1019">
                  <c:v>119.74000000000002</c:v>
                </c:pt>
                <c:pt idx="1020">
                  <c:v>51.2</c:v>
                </c:pt>
                <c:pt idx="1021">
                  <c:v>56.46</c:v>
                </c:pt>
                <c:pt idx="1022">
                  <c:v>52.849999999999994</c:v>
                </c:pt>
                <c:pt idx="1023">
                  <c:v>76.59</c:v>
                </c:pt>
                <c:pt idx="1024">
                  <c:v>44.690000000000012</c:v>
                </c:pt>
                <c:pt idx="1025">
                  <c:v>40.42</c:v>
                </c:pt>
                <c:pt idx="1026">
                  <c:v>43.32</c:v>
                </c:pt>
                <c:pt idx="1027">
                  <c:v>39.18</c:v>
                </c:pt>
                <c:pt idx="1028">
                  <c:v>57.15</c:v>
                </c:pt>
                <c:pt idx="1029">
                  <c:v>47.339999999999996</c:v>
                </c:pt>
                <c:pt idx="1030">
                  <c:v>64.989999999999995</c:v>
                </c:pt>
                <c:pt idx="1031">
                  <c:v>40.700000000000003</c:v>
                </c:pt>
                <c:pt idx="1032">
                  <c:v>47.93</c:v>
                </c:pt>
                <c:pt idx="1033">
                  <c:v>38.370000000000005</c:v>
                </c:pt>
                <c:pt idx="1034">
                  <c:v>43.28</c:v>
                </c:pt>
                <c:pt idx="1035">
                  <c:v>124.08</c:v>
                </c:pt>
                <c:pt idx="1036">
                  <c:v>45.25</c:v>
                </c:pt>
                <c:pt idx="1037">
                  <c:v>92.9</c:v>
                </c:pt>
                <c:pt idx="1038">
                  <c:v>49.61</c:v>
                </c:pt>
                <c:pt idx="1039">
                  <c:v>47.720000000000013</c:v>
                </c:pt>
                <c:pt idx="1040">
                  <c:v>48.190000000000012</c:v>
                </c:pt>
                <c:pt idx="1041">
                  <c:v>132.22999999999999</c:v>
                </c:pt>
                <c:pt idx="1042">
                  <c:v>149.23999999999998</c:v>
                </c:pt>
                <c:pt idx="1043">
                  <c:v>56.41</c:v>
                </c:pt>
                <c:pt idx="1044">
                  <c:v>50.11</c:v>
                </c:pt>
                <c:pt idx="1045">
                  <c:v>50.58</c:v>
                </c:pt>
                <c:pt idx="1046">
                  <c:v>63.08</c:v>
                </c:pt>
                <c:pt idx="1047">
                  <c:v>53.21</c:v>
                </c:pt>
                <c:pt idx="1048">
                  <c:v>50.52</c:v>
                </c:pt>
                <c:pt idx="1049">
                  <c:v>85.440000000000026</c:v>
                </c:pt>
                <c:pt idx="1050">
                  <c:v>69.349999999999994</c:v>
                </c:pt>
                <c:pt idx="1051">
                  <c:v>58.28</c:v>
                </c:pt>
                <c:pt idx="1052">
                  <c:v>61.7</c:v>
                </c:pt>
                <c:pt idx="1053">
                  <c:v>74.73</c:v>
                </c:pt>
                <c:pt idx="1054">
                  <c:v>83.61</c:v>
                </c:pt>
                <c:pt idx="1055">
                  <c:v>105.2</c:v>
                </c:pt>
                <c:pt idx="1056">
                  <c:v>57.89</c:v>
                </c:pt>
                <c:pt idx="1057">
                  <c:v>59.33</c:v>
                </c:pt>
                <c:pt idx="1058">
                  <c:v>71.7</c:v>
                </c:pt>
                <c:pt idx="1059">
                  <c:v>54.790000000000013</c:v>
                </c:pt>
                <c:pt idx="1060">
                  <c:v>51.92</c:v>
                </c:pt>
                <c:pt idx="1061">
                  <c:v>60.260000000000012</c:v>
                </c:pt>
                <c:pt idx="1062">
                  <c:v>52.83</c:v>
                </c:pt>
                <c:pt idx="1063">
                  <c:v>75.47</c:v>
                </c:pt>
                <c:pt idx="1064">
                  <c:v>60.78</c:v>
                </c:pt>
                <c:pt idx="1065">
                  <c:v>65.11</c:v>
                </c:pt>
                <c:pt idx="1066">
                  <c:v>66.410000000000025</c:v>
                </c:pt>
                <c:pt idx="1067">
                  <c:v>76.36999999999999</c:v>
                </c:pt>
                <c:pt idx="1068">
                  <c:v>53.68</c:v>
                </c:pt>
                <c:pt idx="1069">
                  <c:v>105.83</c:v>
                </c:pt>
                <c:pt idx="1070">
                  <c:v>90.45</c:v>
                </c:pt>
                <c:pt idx="1071">
                  <c:v>61.32</c:v>
                </c:pt>
                <c:pt idx="1072">
                  <c:v>114.35</c:v>
                </c:pt>
                <c:pt idx="1073">
                  <c:v>113.92</c:v>
                </c:pt>
                <c:pt idx="1074">
                  <c:v>140.94</c:v>
                </c:pt>
                <c:pt idx="1075">
                  <c:v>66.430000000000007</c:v>
                </c:pt>
                <c:pt idx="1076">
                  <c:v>71.599999999999994</c:v>
                </c:pt>
                <c:pt idx="1077">
                  <c:v>88.5</c:v>
                </c:pt>
                <c:pt idx="1078">
                  <c:v>192.35000000000065</c:v>
                </c:pt>
                <c:pt idx="1079">
                  <c:v>186.53</c:v>
                </c:pt>
                <c:pt idx="1080">
                  <c:v>133.82000000000065</c:v>
                </c:pt>
                <c:pt idx="1081">
                  <c:v>111.59</c:v>
                </c:pt>
                <c:pt idx="1082">
                  <c:v>121.63</c:v>
                </c:pt>
                <c:pt idx="1083">
                  <c:v>104.83</c:v>
                </c:pt>
                <c:pt idx="1084">
                  <c:v>127.5</c:v>
                </c:pt>
                <c:pt idx="1085">
                  <c:v>97.940000000000026</c:v>
                </c:pt>
                <c:pt idx="1086">
                  <c:v>97.79</c:v>
                </c:pt>
                <c:pt idx="1087">
                  <c:v>69.64</c:v>
                </c:pt>
                <c:pt idx="1088">
                  <c:v>57.1</c:v>
                </c:pt>
                <c:pt idx="1089">
                  <c:v>61.290000000000013</c:v>
                </c:pt>
                <c:pt idx="1090">
                  <c:v>93.43</c:v>
                </c:pt>
                <c:pt idx="1091">
                  <c:v>98.710000000000022</c:v>
                </c:pt>
                <c:pt idx="1092">
                  <c:v>91.07</c:v>
                </c:pt>
                <c:pt idx="1093">
                  <c:v>72.84</c:v>
                </c:pt>
                <c:pt idx="1094">
                  <c:v>51.87</c:v>
                </c:pt>
                <c:pt idx="1095">
                  <c:v>55.51</c:v>
                </c:pt>
                <c:pt idx="1096">
                  <c:v>43.09</c:v>
                </c:pt>
                <c:pt idx="1097">
                  <c:v>60.790000000000013</c:v>
                </c:pt>
                <c:pt idx="1098">
                  <c:v>67</c:v>
                </c:pt>
                <c:pt idx="1099">
                  <c:v>60.65</c:v>
                </c:pt>
                <c:pt idx="1100">
                  <c:v>93.84</c:v>
                </c:pt>
                <c:pt idx="1101">
                  <c:v>71.910000000000025</c:v>
                </c:pt>
                <c:pt idx="1102">
                  <c:v>121.39</c:v>
                </c:pt>
                <c:pt idx="1103">
                  <c:v>75.930000000000007</c:v>
                </c:pt>
                <c:pt idx="1104">
                  <c:v>85.56</c:v>
                </c:pt>
                <c:pt idx="1105">
                  <c:v>81.510000000000005</c:v>
                </c:pt>
                <c:pt idx="1106">
                  <c:v>93.490000000000023</c:v>
                </c:pt>
                <c:pt idx="1107">
                  <c:v>98.8</c:v>
                </c:pt>
                <c:pt idx="1108">
                  <c:v>94.210000000000022</c:v>
                </c:pt>
                <c:pt idx="1109">
                  <c:v>87.740000000000023</c:v>
                </c:pt>
                <c:pt idx="1110">
                  <c:v>211.37</c:v>
                </c:pt>
                <c:pt idx="1111">
                  <c:v>94.11999999999999</c:v>
                </c:pt>
                <c:pt idx="1112">
                  <c:v>214.58</c:v>
                </c:pt>
                <c:pt idx="1113">
                  <c:v>184.66</c:v>
                </c:pt>
                <c:pt idx="1114">
                  <c:v>143.4</c:v>
                </c:pt>
                <c:pt idx="1115">
                  <c:v>77.11999999999999</c:v>
                </c:pt>
                <c:pt idx="1116">
                  <c:v>124.2</c:v>
                </c:pt>
                <c:pt idx="1117">
                  <c:v>182.76999999999998</c:v>
                </c:pt>
                <c:pt idx="1118">
                  <c:v>172.35000000000065</c:v>
                </c:pt>
                <c:pt idx="1119">
                  <c:v>253.26999999999998</c:v>
                </c:pt>
                <c:pt idx="1120">
                  <c:v>224.4</c:v>
                </c:pt>
                <c:pt idx="1121">
                  <c:v>160.47999999999999</c:v>
                </c:pt>
                <c:pt idx="1122">
                  <c:v>151.39000000000001</c:v>
                </c:pt>
                <c:pt idx="1123">
                  <c:v>120.94000000000032</c:v>
                </c:pt>
                <c:pt idx="1124">
                  <c:v>69.86999999999999</c:v>
                </c:pt>
                <c:pt idx="1125">
                  <c:v>75.209999999999994</c:v>
                </c:pt>
                <c:pt idx="1126">
                  <c:v>102.28</c:v>
                </c:pt>
                <c:pt idx="1127">
                  <c:v>141.9</c:v>
                </c:pt>
                <c:pt idx="1128">
                  <c:v>96.169999999999987</c:v>
                </c:pt>
                <c:pt idx="1129">
                  <c:v>98.149999999999991</c:v>
                </c:pt>
                <c:pt idx="1130">
                  <c:v>101.77</c:v>
                </c:pt>
                <c:pt idx="1131">
                  <c:v>151.73999999999998</c:v>
                </c:pt>
                <c:pt idx="1132">
                  <c:v>78.75</c:v>
                </c:pt>
                <c:pt idx="1133">
                  <c:v>56.51</c:v>
                </c:pt>
                <c:pt idx="1134">
                  <c:v>85.410000000000025</c:v>
                </c:pt>
                <c:pt idx="1135">
                  <c:v>122.95</c:v>
                </c:pt>
                <c:pt idx="1136">
                  <c:v>147.35000000000065</c:v>
                </c:pt>
                <c:pt idx="1137">
                  <c:v>191.58</c:v>
                </c:pt>
                <c:pt idx="1138">
                  <c:v>72.23</c:v>
                </c:pt>
                <c:pt idx="1139">
                  <c:v>65.260000000000005</c:v>
                </c:pt>
                <c:pt idx="1140">
                  <c:v>71.16</c:v>
                </c:pt>
                <c:pt idx="1141">
                  <c:v>60.720000000000013</c:v>
                </c:pt>
                <c:pt idx="1142">
                  <c:v>163.18</c:v>
                </c:pt>
                <c:pt idx="1143">
                  <c:v>44.379999999999995</c:v>
                </c:pt>
                <c:pt idx="1144">
                  <c:v>45.839999999999996</c:v>
                </c:pt>
                <c:pt idx="1145">
                  <c:v>65.069999999999993</c:v>
                </c:pt>
                <c:pt idx="1146">
                  <c:v>74.59</c:v>
                </c:pt>
                <c:pt idx="1147">
                  <c:v>118.77</c:v>
                </c:pt>
                <c:pt idx="1148">
                  <c:v>139.53</c:v>
                </c:pt>
                <c:pt idx="1149">
                  <c:v>165.88000000000065</c:v>
                </c:pt>
                <c:pt idx="1150">
                  <c:v>103.36</c:v>
                </c:pt>
                <c:pt idx="1151">
                  <c:v>120.66999999999999</c:v>
                </c:pt>
                <c:pt idx="1152">
                  <c:v>52</c:v>
                </c:pt>
                <c:pt idx="1153">
                  <c:v>148.97999999999999</c:v>
                </c:pt>
                <c:pt idx="1154">
                  <c:v>100.64999999999999</c:v>
                </c:pt>
                <c:pt idx="1155">
                  <c:v>86.86</c:v>
                </c:pt>
                <c:pt idx="1156">
                  <c:v>91.66</c:v>
                </c:pt>
                <c:pt idx="1157">
                  <c:v>78.66</c:v>
                </c:pt>
                <c:pt idx="1158">
                  <c:v>59.42</c:v>
                </c:pt>
                <c:pt idx="1159">
                  <c:v>66.05</c:v>
                </c:pt>
                <c:pt idx="1160">
                  <c:v>108.75</c:v>
                </c:pt>
                <c:pt idx="1161">
                  <c:v>288.01</c:v>
                </c:pt>
                <c:pt idx="1162">
                  <c:v>77.489999999999995</c:v>
                </c:pt>
                <c:pt idx="1163">
                  <c:v>69.25</c:v>
                </c:pt>
                <c:pt idx="1164">
                  <c:v>68.42</c:v>
                </c:pt>
                <c:pt idx="1165">
                  <c:v>48.809999999999995</c:v>
                </c:pt>
                <c:pt idx="1166">
                  <c:v>41.09</c:v>
                </c:pt>
                <c:pt idx="1167">
                  <c:v>47.849999999999994</c:v>
                </c:pt>
                <c:pt idx="1168">
                  <c:v>59.839999999999996</c:v>
                </c:pt>
                <c:pt idx="1169">
                  <c:v>53.18</c:v>
                </c:pt>
                <c:pt idx="1170">
                  <c:v>52.17</c:v>
                </c:pt>
                <c:pt idx="1171">
                  <c:v>52.25</c:v>
                </c:pt>
                <c:pt idx="1172">
                  <c:v>60.41</c:v>
                </c:pt>
                <c:pt idx="1173">
                  <c:v>54.220000000000013</c:v>
                </c:pt>
                <c:pt idx="1174">
                  <c:v>58.78</c:v>
                </c:pt>
                <c:pt idx="1175">
                  <c:v>180.1</c:v>
                </c:pt>
                <c:pt idx="1176">
                  <c:v>74.23</c:v>
                </c:pt>
                <c:pt idx="1177">
                  <c:v>56.56</c:v>
                </c:pt>
                <c:pt idx="1178">
                  <c:v>58.730000000000011</c:v>
                </c:pt>
                <c:pt idx="1179">
                  <c:v>59.13</c:v>
                </c:pt>
                <c:pt idx="1180">
                  <c:v>59.77</c:v>
                </c:pt>
                <c:pt idx="1181">
                  <c:v>52.61</c:v>
                </c:pt>
                <c:pt idx="1182">
                  <c:v>60.05</c:v>
                </c:pt>
                <c:pt idx="1183">
                  <c:v>57.53</c:v>
                </c:pt>
                <c:pt idx="1184">
                  <c:v>50.77</c:v>
                </c:pt>
                <c:pt idx="1185">
                  <c:v>51.27</c:v>
                </c:pt>
                <c:pt idx="1186">
                  <c:v>57.15</c:v>
                </c:pt>
                <c:pt idx="1187">
                  <c:v>56.620000000000012</c:v>
                </c:pt>
                <c:pt idx="1188">
                  <c:v>52.879999999999995</c:v>
                </c:pt>
                <c:pt idx="1189">
                  <c:v>67.84</c:v>
                </c:pt>
                <c:pt idx="1190">
                  <c:v>59.67</c:v>
                </c:pt>
                <c:pt idx="1191">
                  <c:v>70.52</c:v>
                </c:pt>
                <c:pt idx="1192">
                  <c:v>73.77</c:v>
                </c:pt>
                <c:pt idx="1193">
                  <c:v>55.849999999999994</c:v>
                </c:pt>
                <c:pt idx="1194">
                  <c:v>50.08</c:v>
                </c:pt>
                <c:pt idx="1195">
                  <c:v>57.08</c:v>
                </c:pt>
                <c:pt idx="1196">
                  <c:v>47.52</c:v>
                </c:pt>
                <c:pt idx="1197">
                  <c:v>55.06</c:v>
                </c:pt>
                <c:pt idx="1198">
                  <c:v>86.76</c:v>
                </c:pt>
                <c:pt idx="1199">
                  <c:v>52.690000000000012</c:v>
                </c:pt>
                <c:pt idx="1200">
                  <c:v>52.25</c:v>
                </c:pt>
                <c:pt idx="1201">
                  <c:v>66.98</c:v>
                </c:pt>
                <c:pt idx="1202">
                  <c:v>47.48</c:v>
                </c:pt>
                <c:pt idx="1203">
                  <c:v>53.2</c:v>
                </c:pt>
                <c:pt idx="1204">
                  <c:v>48.05</c:v>
                </c:pt>
                <c:pt idx="1205">
                  <c:v>53.06</c:v>
                </c:pt>
                <c:pt idx="1206">
                  <c:v>55.120000000000012</c:v>
                </c:pt>
                <c:pt idx="1207">
                  <c:v>315.64999999999998</c:v>
                </c:pt>
                <c:pt idx="1208">
                  <c:v>65.03</c:v>
                </c:pt>
                <c:pt idx="1209">
                  <c:v>45.86</c:v>
                </c:pt>
                <c:pt idx="1210">
                  <c:v>60.730000000000011</c:v>
                </c:pt>
                <c:pt idx="1211">
                  <c:v>64.669999999999987</c:v>
                </c:pt>
                <c:pt idx="1212">
                  <c:v>122.88</c:v>
                </c:pt>
                <c:pt idx="1213">
                  <c:v>139.39000000000001</c:v>
                </c:pt>
                <c:pt idx="1214">
                  <c:v>57.63</c:v>
                </c:pt>
                <c:pt idx="1215">
                  <c:v>53.39</c:v>
                </c:pt>
                <c:pt idx="1216">
                  <c:v>50.8</c:v>
                </c:pt>
                <c:pt idx="1217">
                  <c:v>84.58</c:v>
                </c:pt>
                <c:pt idx="1218">
                  <c:v>77.63</c:v>
                </c:pt>
                <c:pt idx="1219">
                  <c:v>59.07</c:v>
                </c:pt>
                <c:pt idx="1220">
                  <c:v>48.14</c:v>
                </c:pt>
                <c:pt idx="1221">
                  <c:v>49.379999999999995</c:v>
                </c:pt>
                <c:pt idx="1222">
                  <c:v>57.190000000000012</c:v>
                </c:pt>
                <c:pt idx="1223">
                  <c:v>49.51</c:v>
                </c:pt>
                <c:pt idx="1224">
                  <c:v>55.71</c:v>
                </c:pt>
                <c:pt idx="1225">
                  <c:v>54.36</c:v>
                </c:pt>
                <c:pt idx="1226">
                  <c:v>57.27</c:v>
                </c:pt>
                <c:pt idx="1227">
                  <c:v>60.48</c:v>
                </c:pt>
                <c:pt idx="1228">
                  <c:v>65.77</c:v>
                </c:pt>
                <c:pt idx="1229">
                  <c:v>67.75</c:v>
                </c:pt>
                <c:pt idx="1230">
                  <c:v>63.98</c:v>
                </c:pt>
                <c:pt idx="1231">
                  <c:v>65.34</c:v>
                </c:pt>
                <c:pt idx="1232">
                  <c:v>58.07</c:v>
                </c:pt>
                <c:pt idx="1233">
                  <c:v>73.489999999999995</c:v>
                </c:pt>
                <c:pt idx="1234">
                  <c:v>41.42</c:v>
                </c:pt>
                <c:pt idx="1235">
                  <c:v>38.53</c:v>
                </c:pt>
                <c:pt idx="1236">
                  <c:v>46.09</c:v>
                </c:pt>
                <c:pt idx="1237">
                  <c:v>46.5</c:v>
                </c:pt>
                <c:pt idx="1238">
                  <c:v>49.1</c:v>
                </c:pt>
                <c:pt idx="1239">
                  <c:v>44.6</c:v>
                </c:pt>
                <c:pt idx="1240">
                  <c:v>59.64</c:v>
                </c:pt>
                <c:pt idx="1241">
                  <c:v>79.31</c:v>
                </c:pt>
                <c:pt idx="1242">
                  <c:v>76.58</c:v>
                </c:pt>
                <c:pt idx="1243">
                  <c:v>58.74</c:v>
                </c:pt>
                <c:pt idx="1244">
                  <c:v>96.23</c:v>
                </c:pt>
                <c:pt idx="1245">
                  <c:v>87.36999999999999</c:v>
                </c:pt>
                <c:pt idx="1246">
                  <c:v>128.82000000000065</c:v>
                </c:pt>
                <c:pt idx="1247">
                  <c:v>115.16</c:v>
                </c:pt>
                <c:pt idx="1248">
                  <c:v>41.71</c:v>
                </c:pt>
                <c:pt idx="1249">
                  <c:v>45.59</c:v>
                </c:pt>
                <c:pt idx="1250">
                  <c:v>61.230000000000011</c:v>
                </c:pt>
                <c:pt idx="1251">
                  <c:v>60.89</c:v>
                </c:pt>
                <c:pt idx="1252">
                  <c:v>73.56</c:v>
                </c:pt>
                <c:pt idx="1253">
                  <c:v>172.72</c:v>
                </c:pt>
                <c:pt idx="1254">
                  <c:v>98.179999999999978</c:v>
                </c:pt>
                <c:pt idx="1255">
                  <c:v>60.660000000000011</c:v>
                </c:pt>
                <c:pt idx="1256">
                  <c:v>64.53</c:v>
                </c:pt>
                <c:pt idx="1257">
                  <c:v>43.32</c:v>
                </c:pt>
                <c:pt idx="1258">
                  <c:v>40.25</c:v>
                </c:pt>
                <c:pt idx="1259">
                  <c:v>42.879999999999995</c:v>
                </c:pt>
                <c:pt idx="1260">
                  <c:v>45.52</c:v>
                </c:pt>
                <c:pt idx="1261">
                  <c:v>65.28</c:v>
                </c:pt>
                <c:pt idx="1262">
                  <c:v>128.04</c:v>
                </c:pt>
                <c:pt idx="1263">
                  <c:v>66.33</c:v>
                </c:pt>
                <c:pt idx="1264">
                  <c:v>58.8</c:v>
                </c:pt>
                <c:pt idx="1265">
                  <c:v>65.86</c:v>
                </c:pt>
                <c:pt idx="1266">
                  <c:v>53.809999999999995</c:v>
                </c:pt>
                <c:pt idx="1267">
                  <c:v>68.349999999999994</c:v>
                </c:pt>
                <c:pt idx="1268">
                  <c:v>64.66</c:v>
                </c:pt>
                <c:pt idx="1269">
                  <c:v>54.63</c:v>
                </c:pt>
                <c:pt idx="1270">
                  <c:v>36.06</c:v>
                </c:pt>
                <c:pt idx="1271">
                  <c:v>44.68</c:v>
                </c:pt>
                <c:pt idx="1272">
                  <c:v>49.809999999999995</c:v>
                </c:pt>
                <c:pt idx="1273">
                  <c:v>68.209999999999994</c:v>
                </c:pt>
                <c:pt idx="1274">
                  <c:v>82.11999999999999</c:v>
                </c:pt>
                <c:pt idx="1275">
                  <c:v>66.42</c:v>
                </c:pt>
                <c:pt idx="1276">
                  <c:v>56.68</c:v>
                </c:pt>
                <c:pt idx="1277">
                  <c:v>51.809999999999995</c:v>
                </c:pt>
                <c:pt idx="1278">
                  <c:v>43.44</c:v>
                </c:pt>
                <c:pt idx="1279">
                  <c:v>37.99</c:v>
                </c:pt>
                <c:pt idx="1280">
                  <c:v>63.53</c:v>
                </c:pt>
                <c:pt idx="1281">
                  <c:v>82.4</c:v>
                </c:pt>
                <c:pt idx="1282">
                  <c:v>72.42</c:v>
                </c:pt>
                <c:pt idx="1283">
                  <c:v>82.6</c:v>
                </c:pt>
                <c:pt idx="1284">
                  <c:v>161.15</c:v>
                </c:pt>
                <c:pt idx="1285">
                  <c:v>72.75</c:v>
                </c:pt>
                <c:pt idx="1286">
                  <c:v>74.72</c:v>
                </c:pt>
                <c:pt idx="1287">
                  <c:v>253.82000000000065</c:v>
                </c:pt>
                <c:pt idx="1288">
                  <c:v>111.97</c:v>
                </c:pt>
                <c:pt idx="1289">
                  <c:v>73.930000000000007</c:v>
                </c:pt>
                <c:pt idx="1290">
                  <c:v>50.05</c:v>
                </c:pt>
                <c:pt idx="1291">
                  <c:v>52.78</c:v>
                </c:pt>
                <c:pt idx="1292">
                  <c:v>61.75</c:v>
                </c:pt>
                <c:pt idx="1293">
                  <c:v>126.47</c:v>
                </c:pt>
                <c:pt idx="1294">
                  <c:v>112.95</c:v>
                </c:pt>
                <c:pt idx="1295">
                  <c:v>110.07</c:v>
                </c:pt>
                <c:pt idx="1296">
                  <c:v>105.21000000000002</c:v>
                </c:pt>
                <c:pt idx="1297">
                  <c:v>253.09</c:v>
                </c:pt>
                <c:pt idx="1298">
                  <c:v>558.54999999999939</c:v>
                </c:pt>
                <c:pt idx="1299">
                  <c:v>83.07</c:v>
                </c:pt>
                <c:pt idx="1300">
                  <c:v>66.790000000000006</c:v>
                </c:pt>
                <c:pt idx="1301">
                  <c:v>46.790000000000013</c:v>
                </c:pt>
                <c:pt idx="1302">
                  <c:v>50.96</c:v>
                </c:pt>
                <c:pt idx="1303">
                  <c:v>48.06</c:v>
                </c:pt>
                <c:pt idx="1304">
                  <c:v>65.959999999999994</c:v>
                </c:pt>
                <c:pt idx="1305">
                  <c:v>45.6</c:v>
                </c:pt>
                <c:pt idx="1306">
                  <c:v>65.19</c:v>
                </c:pt>
                <c:pt idx="1307">
                  <c:v>295.27</c:v>
                </c:pt>
                <c:pt idx="1308">
                  <c:v>265.27</c:v>
                </c:pt>
                <c:pt idx="1309">
                  <c:v>82.82</c:v>
                </c:pt>
                <c:pt idx="1310">
                  <c:v>60.18</c:v>
                </c:pt>
                <c:pt idx="1311">
                  <c:v>66.39</c:v>
                </c:pt>
                <c:pt idx="1312">
                  <c:v>77.77</c:v>
                </c:pt>
                <c:pt idx="1313">
                  <c:v>233.53</c:v>
                </c:pt>
                <c:pt idx="1314">
                  <c:v>335.89</c:v>
                </c:pt>
                <c:pt idx="1315">
                  <c:v>218.22</c:v>
                </c:pt>
                <c:pt idx="1316">
                  <c:v>61.96</c:v>
                </c:pt>
                <c:pt idx="1317">
                  <c:v>60.720000000000013</c:v>
                </c:pt>
                <c:pt idx="1318">
                  <c:v>41.190000000000012</c:v>
                </c:pt>
                <c:pt idx="1319">
                  <c:v>43.99</c:v>
                </c:pt>
                <c:pt idx="1320">
                  <c:v>42.290000000000013</c:v>
                </c:pt>
                <c:pt idx="1321">
                  <c:v>48.160000000000011</c:v>
                </c:pt>
                <c:pt idx="1322">
                  <c:v>46.2</c:v>
                </c:pt>
                <c:pt idx="1323">
                  <c:v>35.94</c:v>
                </c:pt>
                <c:pt idx="1324">
                  <c:v>48.71</c:v>
                </c:pt>
                <c:pt idx="1325">
                  <c:v>102.57</c:v>
                </c:pt>
                <c:pt idx="1326">
                  <c:v>129.6</c:v>
                </c:pt>
                <c:pt idx="1327">
                  <c:v>67.73</c:v>
                </c:pt>
                <c:pt idx="1328">
                  <c:v>60.02</c:v>
                </c:pt>
                <c:pt idx="1329">
                  <c:v>50.849999999999994</c:v>
                </c:pt>
                <c:pt idx="1330">
                  <c:v>37.24</c:v>
                </c:pt>
                <c:pt idx="1331">
                  <c:v>41.87</c:v>
                </c:pt>
                <c:pt idx="1332">
                  <c:v>50.220000000000013</c:v>
                </c:pt>
                <c:pt idx="1333">
                  <c:v>72</c:v>
                </c:pt>
                <c:pt idx="1334">
                  <c:v>79.28</c:v>
                </c:pt>
                <c:pt idx="1335">
                  <c:v>32.17</c:v>
                </c:pt>
                <c:pt idx="1336">
                  <c:v>39.120000000000012</c:v>
                </c:pt>
                <c:pt idx="1337">
                  <c:v>45.02</c:v>
                </c:pt>
                <c:pt idx="1338">
                  <c:v>55.720000000000013</c:v>
                </c:pt>
                <c:pt idx="1339">
                  <c:v>57.1</c:v>
                </c:pt>
                <c:pt idx="1340">
                  <c:v>118</c:v>
                </c:pt>
                <c:pt idx="1341">
                  <c:v>69.8</c:v>
                </c:pt>
                <c:pt idx="1342">
                  <c:v>76.11999999999999</c:v>
                </c:pt>
                <c:pt idx="1343">
                  <c:v>144.25</c:v>
                </c:pt>
                <c:pt idx="1344">
                  <c:v>57</c:v>
                </c:pt>
                <c:pt idx="1345">
                  <c:v>41.7</c:v>
                </c:pt>
                <c:pt idx="1346">
                  <c:v>56.160000000000011</c:v>
                </c:pt>
                <c:pt idx="1347">
                  <c:v>38.51</c:v>
                </c:pt>
                <c:pt idx="1348">
                  <c:v>47.21</c:v>
                </c:pt>
                <c:pt idx="1349">
                  <c:v>40.08</c:v>
                </c:pt>
                <c:pt idx="1350">
                  <c:v>60.03</c:v>
                </c:pt>
                <c:pt idx="1351">
                  <c:v>52.839999999999996</c:v>
                </c:pt>
                <c:pt idx="1352">
                  <c:v>130.76999999999998</c:v>
                </c:pt>
                <c:pt idx="1353">
                  <c:v>68.790000000000006</c:v>
                </c:pt>
                <c:pt idx="1354">
                  <c:v>35.300000000000004</c:v>
                </c:pt>
                <c:pt idx="1355">
                  <c:v>46.49</c:v>
                </c:pt>
                <c:pt idx="1356">
                  <c:v>40.42</c:v>
                </c:pt>
                <c:pt idx="1357">
                  <c:v>44.190000000000012</c:v>
                </c:pt>
                <c:pt idx="1358">
                  <c:v>51.309999999999995</c:v>
                </c:pt>
                <c:pt idx="1359">
                  <c:v>44.120000000000012</c:v>
                </c:pt>
                <c:pt idx="1360">
                  <c:v>67.36</c:v>
                </c:pt>
                <c:pt idx="1361">
                  <c:v>60.77</c:v>
                </c:pt>
                <c:pt idx="1362">
                  <c:v>88.52</c:v>
                </c:pt>
                <c:pt idx="1363">
                  <c:v>61.96</c:v>
                </c:pt>
                <c:pt idx="1364">
                  <c:v>110.75</c:v>
                </c:pt>
                <c:pt idx="1365">
                  <c:v>63.21</c:v>
                </c:pt>
                <c:pt idx="1366">
                  <c:v>65.97</c:v>
                </c:pt>
                <c:pt idx="1367">
                  <c:v>58.99</c:v>
                </c:pt>
                <c:pt idx="1368">
                  <c:v>56.43</c:v>
                </c:pt>
                <c:pt idx="1369">
                  <c:v>66.95</c:v>
                </c:pt>
                <c:pt idx="1370">
                  <c:v>53.06</c:v>
                </c:pt>
                <c:pt idx="1371">
                  <c:v>62.849999999999994</c:v>
                </c:pt>
                <c:pt idx="1372">
                  <c:v>59.13</c:v>
                </c:pt>
                <c:pt idx="1373">
                  <c:v>42.57</c:v>
                </c:pt>
                <c:pt idx="1374">
                  <c:v>56.68</c:v>
                </c:pt>
                <c:pt idx="1375">
                  <c:v>58.33</c:v>
                </c:pt>
                <c:pt idx="1376">
                  <c:v>49.6</c:v>
                </c:pt>
                <c:pt idx="1377">
                  <c:v>48.44</c:v>
                </c:pt>
                <c:pt idx="1378">
                  <c:v>57.809999999999995</c:v>
                </c:pt>
                <c:pt idx="1379">
                  <c:v>161.16999999999999</c:v>
                </c:pt>
                <c:pt idx="1380">
                  <c:v>59.660000000000011</c:v>
                </c:pt>
                <c:pt idx="1381">
                  <c:v>53.190000000000012</c:v>
                </c:pt>
                <c:pt idx="1382">
                  <c:v>69.11</c:v>
                </c:pt>
                <c:pt idx="1383">
                  <c:v>49.230000000000011</c:v>
                </c:pt>
                <c:pt idx="1384">
                  <c:v>56.49</c:v>
                </c:pt>
                <c:pt idx="1385">
                  <c:v>115.33</c:v>
                </c:pt>
                <c:pt idx="1386">
                  <c:v>62.17</c:v>
                </c:pt>
                <c:pt idx="1387">
                  <c:v>71.28</c:v>
                </c:pt>
                <c:pt idx="1388">
                  <c:v>53.4</c:v>
                </c:pt>
                <c:pt idx="1389">
                  <c:v>51.98</c:v>
                </c:pt>
                <c:pt idx="1390">
                  <c:v>60.36</c:v>
                </c:pt>
                <c:pt idx="1391">
                  <c:v>58.449999999999996</c:v>
                </c:pt>
                <c:pt idx="1392">
                  <c:v>65.55</c:v>
                </c:pt>
                <c:pt idx="1393">
                  <c:v>56.51</c:v>
                </c:pt>
                <c:pt idx="1394">
                  <c:v>57.17</c:v>
                </c:pt>
                <c:pt idx="1395">
                  <c:v>67.069999999999993</c:v>
                </c:pt>
                <c:pt idx="1396">
                  <c:v>50.42</c:v>
                </c:pt>
                <c:pt idx="1397">
                  <c:v>65.36</c:v>
                </c:pt>
                <c:pt idx="1398">
                  <c:v>38.54</c:v>
                </c:pt>
                <c:pt idx="1399">
                  <c:v>50.730000000000011</c:v>
                </c:pt>
                <c:pt idx="1400">
                  <c:v>68.55</c:v>
                </c:pt>
                <c:pt idx="1401">
                  <c:v>59.07</c:v>
                </c:pt>
                <c:pt idx="1402">
                  <c:v>45.32</c:v>
                </c:pt>
                <c:pt idx="1403">
                  <c:v>62.230000000000011</c:v>
                </c:pt>
                <c:pt idx="1404">
                  <c:v>58.949999999999996</c:v>
                </c:pt>
                <c:pt idx="1405">
                  <c:v>132.26999999999998</c:v>
                </c:pt>
                <c:pt idx="1406">
                  <c:v>113.76</c:v>
                </c:pt>
                <c:pt idx="1407">
                  <c:v>58.879999999999995</c:v>
                </c:pt>
                <c:pt idx="1408">
                  <c:v>77.86</c:v>
                </c:pt>
                <c:pt idx="1409">
                  <c:v>59.27</c:v>
                </c:pt>
                <c:pt idx="1410">
                  <c:v>52.78</c:v>
                </c:pt>
                <c:pt idx="1411">
                  <c:v>89.52</c:v>
                </c:pt>
                <c:pt idx="1412">
                  <c:v>51.44</c:v>
                </c:pt>
                <c:pt idx="1413">
                  <c:v>83.09</c:v>
                </c:pt>
                <c:pt idx="1414">
                  <c:v>51.02</c:v>
                </c:pt>
                <c:pt idx="1415">
                  <c:v>60.53</c:v>
                </c:pt>
                <c:pt idx="1416">
                  <c:v>62.44</c:v>
                </c:pt>
                <c:pt idx="1417">
                  <c:v>98.23</c:v>
                </c:pt>
                <c:pt idx="1418">
                  <c:v>51.51</c:v>
                </c:pt>
                <c:pt idx="1419">
                  <c:v>54.43</c:v>
                </c:pt>
                <c:pt idx="1420">
                  <c:v>64.760000000000005</c:v>
                </c:pt>
                <c:pt idx="1421">
                  <c:v>81.459999999999994</c:v>
                </c:pt>
                <c:pt idx="1422">
                  <c:v>74.040000000000006</c:v>
                </c:pt>
                <c:pt idx="1423">
                  <c:v>69.33</c:v>
                </c:pt>
                <c:pt idx="1424">
                  <c:v>44.3</c:v>
                </c:pt>
                <c:pt idx="1425">
                  <c:v>37.04</c:v>
                </c:pt>
                <c:pt idx="1426">
                  <c:v>118.76</c:v>
                </c:pt>
                <c:pt idx="1427">
                  <c:v>52.78</c:v>
                </c:pt>
                <c:pt idx="1428">
                  <c:v>86.32</c:v>
                </c:pt>
                <c:pt idx="1429">
                  <c:v>43.379999999999995</c:v>
                </c:pt>
                <c:pt idx="1430">
                  <c:v>49.24</c:v>
                </c:pt>
                <c:pt idx="1431">
                  <c:v>57.220000000000013</c:v>
                </c:pt>
                <c:pt idx="1432">
                  <c:v>50.59</c:v>
                </c:pt>
                <c:pt idx="1433">
                  <c:v>49.41</c:v>
                </c:pt>
                <c:pt idx="1434">
                  <c:v>90.09</c:v>
                </c:pt>
                <c:pt idx="1435">
                  <c:v>87.33</c:v>
                </c:pt>
                <c:pt idx="1436">
                  <c:v>56.43</c:v>
                </c:pt>
                <c:pt idx="1437">
                  <c:v>72.149999999999991</c:v>
                </c:pt>
                <c:pt idx="1438">
                  <c:v>45.8</c:v>
                </c:pt>
                <c:pt idx="1439">
                  <c:v>46.94</c:v>
                </c:pt>
                <c:pt idx="1440">
                  <c:v>72.900000000000006</c:v>
                </c:pt>
                <c:pt idx="1441">
                  <c:v>78.22</c:v>
                </c:pt>
                <c:pt idx="1442">
                  <c:v>67.64</c:v>
                </c:pt>
                <c:pt idx="1443">
                  <c:v>59.46</c:v>
                </c:pt>
                <c:pt idx="1444">
                  <c:v>39.160000000000011</c:v>
                </c:pt>
                <c:pt idx="1445">
                  <c:v>50.67</c:v>
                </c:pt>
                <c:pt idx="1446">
                  <c:v>48.15</c:v>
                </c:pt>
                <c:pt idx="1447">
                  <c:v>69.910000000000025</c:v>
                </c:pt>
                <c:pt idx="1448">
                  <c:v>277.58999999999969</c:v>
                </c:pt>
                <c:pt idx="1449">
                  <c:v>58.64</c:v>
                </c:pt>
                <c:pt idx="1450">
                  <c:v>66.709999999999994</c:v>
                </c:pt>
                <c:pt idx="1451">
                  <c:v>43.379999999999995</c:v>
                </c:pt>
                <c:pt idx="1452">
                  <c:v>39.300000000000004</c:v>
                </c:pt>
                <c:pt idx="1453">
                  <c:v>41.4</c:v>
                </c:pt>
                <c:pt idx="1454">
                  <c:v>45.9</c:v>
                </c:pt>
                <c:pt idx="1455">
                  <c:v>51.8</c:v>
                </c:pt>
                <c:pt idx="1456">
                  <c:v>47.48</c:v>
                </c:pt>
                <c:pt idx="1457">
                  <c:v>53.25</c:v>
                </c:pt>
                <c:pt idx="1458">
                  <c:v>63.120000000000012</c:v>
                </c:pt>
                <c:pt idx="1459">
                  <c:v>60.230000000000011</c:v>
                </c:pt>
                <c:pt idx="1460">
                  <c:v>43.64</c:v>
                </c:pt>
                <c:pt idx="1461">
                  <c:v>56.14</c:v>
                </c:pt>
                <c:pt idx="1462">
                  <c:v>209.86</c:v>
                </c:pt>
                <c:pt idx="1463">
                  <c:v>147.9</c:v>
                </c:pt>
                <c:pt idx="1464">
                  <c:v>131.01</c:v>
                </c:pt>
                <c:pt idx="1465">
                  <c:v>48.17</c:v>
                </c:pt>
                <c:pt idx="1466">
                  <c:v>35.160000000000011</c:v>
                </c:pt>
                <c:pt idx="1467">
                  <c:v>35.449999999999996</c:v>
                </c:pt>
                <c:pt idx="1468">
                  <c:v>40.04</c:v>
                </c:pt>
                <c:pt idx="1469">
                  <c:v>55.809999999999995</c:v>
                </c:pt>
                <c:pt idx="1470">
                  <c:v>47.55</c:v>
                </c:pt>
                <c:pt idx="1471">
                  <c:v>89.6</c:v>
                </c:pt>
                <c:pt idx="1472">
                  <c:v>48.47</c:v>
                </c:pt>
                <c:pt idx="1473">
                  <c:v>58.51</c:v>
                </c:pt>
                <c:pt idx="1474">
                  <c:v>69.27</c:v>
                </c:pt>
                <c:pt idx="1475">
                  <c:v>105.64</c:v>
                </c:pt>
                <c:pt idx="1476">
                  <c:v>85.05</c:v>
                </c:pt>
                <c:pt idx="1477">
                  <c:v>76.22</c:v>
                </c:pt>
                <c:pt idx="1478">
                  <c:v>41.260000000000012</c:v>
                </c:pt>
                <c:pt idx="1479">
                  <c:v>69.73</c:v>
                </c:pt>
                <c:pt idx="1480">
                  <c:v>42.849999999999994</c:v>
                </c:pt>
                <c:pt idx="1481">
                  <c:v>132.52000000000001</c:v>
                </c:pt>
                <c:pt idx="1482">
                  <c:v>44.32</c:v>
                </c:pt>
                <c:pt idx="1483">
                  <c:v>57.53</c:v>
                </c:pt>
                <c:pt idx="1484">
                  <c:v>29.630000000000031</c:v>
                </c:pt>
                <c:pt idx="1485">
                  <c:v>39.260000000000012</c:v>
                </c:pt>
                <c:pt idx="1486">
                  <c:v>45.65</c:v>
                </c:pt>
                <c:pt idx="1487">
                  <c:v>59.5</c:v>
                </c:pt>
                <c:pt idx="1488">
                  <c:v>34.879999999999995</c:v>
                </c:pt>
                <c:pt idx="1489">
                  <c:v>39.9</c:v>
                </c:pt>
                <c:pt idx="1490">
                  <c:v>61.5</c:v>
                </c:pt>
                <c:pt idx="1491">
                  <c:v>36.130000000000003</c:v>
                </c:pt>
                <c:pt idx="1492">
                  <c:v>35.770000000000003</c:v>
                </c:pt>
                <c:pt idx="1493">
                  <c:v>52.04</c:v>
                </c:pt>
                <c:pt idx="1494">
                  <c:v>33.68</c:v>
                </c:pt>
                <c:pt idx="1495">
                  <c:v>38.379999999999995</c:v>
                </c:pt>
                <c:pt idx="1496">
                  <c:v>54.11</c:v>
                </c:pt>
                <c:pt idx="1497">
                  <c:v>80.260000000000005</c:v>
                </c:pt>
                <c:pt idx="1498">
                  <c:v>38.6</c:v>
                </c:pt>
                <c:pt idx="1499">
                  <c:v>48.760000000000012</c:v>
                </c:pt>
                <c:pt idx="1500">
                  <c:v>67.19</c:v>
                </c:pt>
                <c:pt idx="1501">
                  <c:v>44.720000000000013</c:v>
                </c:pt>
                <c:pt idx="1502">
                  <c:v>42.77</c:v>
                </c:pt>
                <c:pt idx="1503">
                  <c:v>129.22999999999999</c:v>
                </c:pt>
                <c:pt idx="1504">
                  <c:v>45.290000000000013</c:v>
                </c:pt>
                <c:pt idx="1505">
                  <c:v>42.809999999999995</c:v>
                </c:pt>
                <c:pt idx="1506">
                  <c:v>43.260000000000012</c:v>
                </c:pt>
                <c:pt idx="1507">
                  <c:v>62.220000000000013</c:v>
                </c:pt>
                <c:pt idx="1508">
                  <c:v>45.17</c:v>
                </c:pt>
                <c:pt idx="1509">
                  <c:v>31.38</c:v>
                </c:pt>
                <c:pt idx="1510">
                  <c:v>27</c:v>
                </c:pt>
                <c:pt idx="1511">
                  <c:v>36.690000000000012</c:v>
                </c:pt>
                <c:pt idx="1512">
                  <c:v>42.760000000000012</c:v>
                </c:pt>
                <c:pt idx="1513">
                  <c:v>32.550000000000004</c:v>
                </c:pt>
                <c:pt idx="1514">
                  <c:v>29.959999999999987</c:v>
                </c:pt>
                <c:pt idx="1515">
                  <c:v>42.849999999999994</c:v>
                </c:pt>
                <c:pt idx="1516">
                  <c:v>29.35</c:v>
                </c:pt>
                <c:pt idx="1517">
                  <c:v>37</c:v>
                </c:pt>
                <c:pt idx="1518">
                  <c:v>43.25</c:v>
                </c:pt>
                <c:pt idx="1519">
                  <c:v>28.54</c:v>
                </c:pt>
                <c:pt idx="1520">
                  <c:v>78.910000000000025</c:v>
                </c:pt>
                <c:pt idx="1521">
                  <c:v>55.7</c:v>
                </c:pt>
                <c:pt idx="1522">
                  <c:v>70.59</c:v>
                </c:pt>
                <c:pt idx="1523">
                  <c:v>70.36999999999999</c:v>
                </c:pt>
                <c:pt idx="1524">
                  <c:v>55.3</c:v>
                </c:pt>
                <c:pt idx="1525">
                  <c:v>66.040000000000006</c:v>
                </c:pt>
                <c:pt idx="1526">
                  <c:v>56.93</c:v>
                </c:pt>
                <c:pt idx="1527">
                  <c:v>65.61999999999999</c:v>
                </c:pt>
                <c:pt idx="1528">
                  <c:v>25.74</c:v>
                </c:pt>
                <c:pt idx="1529">
                  <c:v>29.19</c:v>
                </c:pt>
                <c:pt idx="1530">
                  <c:v>32.57</c:v>
                </c:pt>
                <c:pt idx="1531">
                  <c:v>36.290000000000013</c:v>
                </c:pt>
                <c:pt idx="1532">
                  <c:v>40.5</c:v>
                </c:pt>
                <c:pt idx="1533">
                  <c:v>23.82</c:v>
                </c:pt>
                <c:pt idx="1534">
                  <c:v>32.78</c:v>
                </c:pt>
                <c:pt idx="1535">
                  <c:v>45.68</c:v>
                </c:pt>
                <c:pt idx="1536">
                  <c:v>43.93</c:v>
                </c:pt>
                <c:pt idx="1537">
                  <c:v>47.56</c:v>
                </c:pt>
                <c:pt idx="1538">
                  <c:v>21.25</c:v>
                </c:pt>
                <c:pt idx="1539">
                  <c:v>37.96</c:v>
                </c:pt>
                <c:pt idx="1540">
                  <c:v>38.75</c:v>
                </c:pt>
                <c:pt idx="1541">
                  <c:v>23.87</c:v>
                </c:pt>
                <c:pt idx="1542">
                  <c:v>24.77</c:v>
                </c:pt>
                <c:pt idx="1543">
                  <c:v>25.77</c:v>
                </c:pt>
                <c:pt idx="1544">
                  <c:v>20.12</c:v>
                </c:pt>
                <c:pt idx="1545">
                  <c:v>30.57</c:v>
                </c:pt>
                <c:pt idx="1546">
                  <c:v>60.730000000000011</c:v>
                </c:pt>
                <c:pt idx="1547">
                  <c:v>55.64</c:v>
                </c:pt>
                <c:pt idx="1548">
                  <c:v>35.24</c:v>
                </c:pt>
                <c:pt idx="1549">
                  <c:v>46.25</c:v>
                </c:pt>
                <c:pt idx="1550">
                  <c:v>40.120000000000012</c:v>
                </c:pt>
                <c:pt idx="1551">
                  <c:v>42.68</c:v>
                </c:pt>
                <c:pt idx="1552">
                  <c:v>80.849999999999994</c:v>
                </c:pt>
                <c:pt idx="1553">
                  <c:v>58.98</c:v>
                </c:pt>
                <c:pt idx="1554">
                  <c:v>38.15</c:v>
                </c:pt>
                <c:pt idx="1555">
                  <c:v>35.5</c:v>
                </c:pt>
                <c:pt idx="1556">
                  <c:v>24.24</c:v>
                </c:pt>
                <c:pt idx="1557">
                  <c:v>30.439999999999987</c:v>
                </c:pt>
                <c:pt idx="1558">
                  <c:v>41.05</c:v>
                </c:pt>
                <c:pt idx="1559">
                  <c:v>29.86</c:v>
                </c:pt>
                <c:pt idx="1560">
                  <c:v>43.77</c:v>
                </c:pt>
                <c:pt idx="1561">
                  <c:v>53.93</c:v>
                </c:pt>
                <c:pt idx="1562">
                  <c:v>62.36</c:v>
                </c:pt>
                <c:pt idx="1563">
                  <c:v>33.75</c:v>
                </c:pt>
                <c:pt idx="1564">
                  <c:v>40.290000000000013</c:v>
                </c:pt>
                <c:pt idx="1565">
                  <c:v>34.82</c:v>
                </c:pt>
                <c:pt idx="1566">
                  <c:v>39.949999999999996</c:v>
                </c:pt>
                <c:pt idx="1567">
                  <c:v>89.73</c:v>
                </c:pt>
                <c:pt idx="1568">
                  <c:v>39.28</c:v>
                </c:pt>
                <c:pt idx="1569">
                  <c:v>32.449999999999996</c:v>
                </c:pt>
                <c:pt idx="1570">
                  <c:v>31.35</c:v>
                </c:pt>
                <c:pt idx="1571">
                  <c:v>49.93</c:v>
                </c:pt>
                <c:pt idx="1572">
                  <c:v>61.94</c:v>
                </c:pt>
                <c:pt idx="1573">
                  <c:v>65.64</c:v>
                </c:pt>
                <c:pt idx="1574">
                  <c:v>57.14</c:v>
                </c:pt>
                <c:pt idx="1575">
                  <c:v>35.339999999999996</c:v>
                </c:pt>
                <c:pt idx="1576">
                  <c:v>40.090000000000003</c:v>
                </c:pt>
                <c:pt idx="1577">
                  <c:v>30.87</c:v>
                </c:pt>
                <c:pt idx="1578">
                  <c:v>29.27</c:v>
                </c:pt>
                <c:pt idx="1579">
                  <c:v>33.770000000000003</c:v>
                </c:pt>
                <c:pt idx="1580">
                  <c:v>43.25</c:v>
                </c:pt>
                <c:pt idx="1581">
                  <c:v>53.68</c:v>
                </c:pt>
                <c:pt idx="1582">
                  <c:v>53.01</c:v>
                </c:pt>
                <c:pt idx="1583">
                  <c:v>37.849999999999994</c:v>
                </c:pt>
                <c:pt idx="1584">
                  <c:v>42.839999999999996</c:v>
                </c:pt>
                <c:pt idx="1585">
                  <c:v>33.120000000000012</c:v>
                </c:pt>
                <c:pt idx="1586">
                  <c:v>35.64</c:v>
                </c:pt>
                <c:pt idx="1587">
                  <c:v>48.94</c:v>
                </c:pt>
                <c:pt idx="1588">
                  <c:v>39.849999999999994</c:v>
                </c:pt>
                <c:pt idx="1589">
                  <c:v>24.75</c:v>
                </c:pt>
                <c:pt idx="1590">
                  <c:v>43.720000000000013</c:v>
                </c:pt>
                <c:pt idx="1591">
                  <c:v>32.18</c:v>
                </c:pt>
                <c:pt idx="1592">
                  <c:v>31.330000000000005</c:v>
                </c:pt>
                <c:pt idx="1593">
                  <c:v>31.259999999999987</c:v>
                </c:pt>
                <c:pt idx="1594">
                  <c:v>36.220000000000013</c:v>
                </c:pt>
                <c:pt idx="1595">
                  <c:v>68.86</c:v>
                </c:pt>
                <c:pt idx="1596">
                  <c:v>43.18</c:v>
                </c:pt>
                <c:pt idx="1597">
                  <c:v>26.830000000000005</c:v>
                </c:pt>
                <c:pt idx="1598">
                  <c:v>31.14</c:v>
                </c:pt>
                <c:pt idx="1599">
                  <c:v>33.01</c:v>
                </c:pt>
                <c:pt idx="1600">
                  <c:v>31.85</c:v>
                </c:pt>
                <c:pt idx="1601">
                  <c:v>34.370000000000005</c:v>
                </c:pt>
                <c:pt idx="1602">
                  <c:v>45.39</c:v>
                </c:pt>
                <c:pt idx="1603">
                  <c:v>48.11</c:v>
                </c:pt>
                <c:pt idx="1604">
                  <c:v>58.49</c:v>
                </c:pt>
                <c:pt idx="1605">
                  <c:v>83.48</c:v>
                </c:pt>
                <c:pt idx="1606">
                  <c:v>38.92</c:v>
                </c:pt>
                <c:pt idx="1607">
                  <c:v>52.55</c:v>
                </c:pt>
                <c:pt idx="1608">
                  <c:v>38.33</c:v>
                </c:pt>
                <c:pt idx="1609">
                  <c:v>82.11999999999999</c:v>
                </c:pt>
                <c:pt idx="1610">
                  <c:v>255.31</c:v>
                </c:pt>
                <c:pt idx="1611">
                  <c:v>31.04</c:v>
                </c:pt>
                <c:pt idx="1612">
                  <c:v>46.93</c:v>
                </c:pt>
                <c:pt idx="1613">
                  <c:v>26.439999999999987</c:v>
                </c:pt>
                <c:pt idx="1614">
                  <c:v>33.33</c:v>
                </c:pt>
                <c:pt idx="1615">
                  <c:v>28.939999999999987</c:v>
                </c:pt>
                <c:pt idx="1616">
                  <c:v>25.66</c:v>
                </c:pt>
                <c:pt idx="1617">
                  <c:v>24.53</c:v>
                </c:pt>
                <c:pt idx="1618">
                  <c:v>29.87</c:v>
                </c:pt>
                <c:pt idx="1619">
                  <c:v>36.550000000000004</c:v>
                </c:pt>
                <c:pt idx="1620">
                  <c:v>36.590000000000003</c:v>
                </c:pt>
                <c:pt idx="1621">
                  <c:v>30.47</c:v>
                </c:pt>
                <c:pt idx="1622">
                  <c:v>33.700000000000003</c:v>
                </c:pt>
                <c:pt idx="1623">
                  <c:v>38.870000000000005</c:v>
                </c:pt>
                <c:pt idx="1624">
                  <c:v>32.04</c:v>
                </c:pt>
                <c:pt idx="1625">
                  <c:v>29.71</c:v>
                </c:pt>
                <c:pt idx="1626">
                  <c:v>35.260000000000012</c:v>
                </c:pt>
                <c:pt idx="1627">
                  <c:v>39.54</c:v>
                </c:pt>
                <c:pt idx="1628">
                  <c:v>25.22</c:v>
                </c:pt>
                <c:pt idx="1629">
                  <c:v>29.82</c:v>
                </c:pt>
                <c:pt idx="1630">
                  <c:v>33.82</c:v>
                </c:pt>
                <c:pt idx="1631">
                  <c:v>57.93</c:v>
                </c:pt>
                <c:pt idx="1632">
                  <c:v>203.59</c:v>
                </c:pt>
                <c:pt idx="1633">
                  <c:v>162.04</c:v>
                </c:pt>
                <c:pt idx="1634">
                  <c:v>168.39000000000001</c:v>
                </c:pt>
                <c:pt idx="1635">
                  <c:v>176.84</c:v>
                </c:pt>
                <c:pt idx="1636">
                  <c:v>44.11</c:v>
                </c:pt>
                <c:pt idx="1637">
                  <c:v>71.849999999999994</c:v>
                </c:pt>
                <c:pt idx="1638">
                  <c:v>40.800000000000004</c:v>
                </c:pt>
                <c:pt idx="1639">
                  <c:v>40.270000000000003</c:v>
                </c:pt>
                <c:pt idx="1640">
                  <c:v>63.86</c:v>
                </c:pt>
                <c:pt idx="1641">
                  <c:v>142.02000000000001</c:v>
                </c:pt>
                <c:pt idx="1642">
                  <c:v>50.56</c:v>
                </c:pt>
                <c:pt idx="1643">
                  <c:v>54.92</c:v>
                </c:pt>
                <c:pt idx="1644">
                  <c:v>47.230000000000011</c:v>
                </c:pt>
                <c:pt idx="1645">
                  <c:v>68.38</c:v>
                </c:pt>
                <c:pt idx="1646">
                  <c:v>53.15</c:v>
                </c:pt>
                <c:pt idx="1647">
                  <c:v>139.82000000000065</c:v>
                </c:pt>
                <c:pt idx="1648">
                  <c:v>222.54</c:v>
                </c:pt>
                <c:pt idx="1649">
                  <c:v>50.98</c:v>
                </c:pt>
                <c:pt idx="1650">
                  <c:v>371.48999999999899</c:v>
                </c:pt>
                <c:pt idx="1651">
                  <c:v>218.18</c:v>
                </c:pt>
                <c:pt idx="1652">
                  <c:v>64.98</c:v>
                </c:pt>
                <c:pt idx="1653">
                  <c:v>71.36999999999999</c:v>
                </c:pt>
                <c:pt idx="1654">
                  <c:v>128.44999999999999</c:v>
                </c:pt>
                <c:pt idx="1655">
                  <c:v>55.809999999999995</c:v>
                </c:pt>
                <c:pt idx="1656">
                  <c:v>63.620000000000012</c:v>
                </c:pt>
                <c:pt idx="1657">
                  <c:v>68.5</c:v>
                </c:pt>
                <c:pt idx="1658">
                  <c:v>66.81</c:v>
                </c:pt>
                <c:pt idx="1659">
                  <c:v>208.73999999999998</c:v>
                </c:pt>
                <c:pt idx="1660">
                  <c:v>415.21999999999969</c:v>
                </c:pt>
                <c:pt idx="1661">
                  <c:v>36.230000000000011</c:v>
                </c:pt>
                <c:pt idx="1662">
                  <c:v>28.35</c:v>
                </c:pt>
                <c:pt idx="1663">
                  <c:v>38.06</c:v>
                </c:pt>
                <c:pt idx="1664">
                  <c:v>58.86</c:v>
                </c:pt>
                <c:pt idx="1665">
                  <c:v>223.68</c:v>
                </c:pt>
                <c:pt idx="1666">
                  <c:v>100.72</c:v>
                </c:pt>
                <c:pt idx="1667">
                  <c:v>54.25</c:v>
                </c:pt>
                <c:pt idx="1668">
                  <c:v>89.38</c:v>
                </c:pt>
                <c:pt idx="1669">
                  <c:v>60.190000000000012</c:v>
                </c:pt>
                <c:pt idx="1670">
                  <c:v>50.32</c:v>
                </c:pt>
                <c:pt idx="1671">
                  <c:v>30.22</c:v>
                </c:pt>
                <c:pt idx="1672">
                  <c:v>75.03</c:v>
                </c:pt>
                <c:pt idx="1673">
                  <c:v>44.449999999999996</c:v>
                </c:pt>
                <c:pt idx="1674">
                  <c:v>58.949999999999996</c:v>
                </c:pt>
                <c:pt idx="1675">
                  <c:v>191.86</c:v>
                </c:pt>
                <c:pt idx="1676">
                  <c:v>160.37</c:v>
                </c:pt>
                <c:pt idx="1677">
                  <c:v>190.98000000000027</c:v>
                </c:pt>
                <c:pt idx="1678">
                  <c:v>188.1</c:v>
                </c:pt>
                <c:pt idx="1679">
                  <c:v>76.08</c:v>
                </c:pt>
                <c:pt idx="1680">
                  <c:v>52.52</c:v>
                </c:pt>
                <c:pt idx="1681">
                  <c:v>55.290000000000013</c:v>
                </c:pt>
                <c:pt idx="1682">
                  <c:v>83.02</c:v>
                </c:pt>
                <c:pt idx="1683">
                  <c:v>56.77</c:v>
                </c:pt>
                <c:pt idx="1684">
                  <c:v>60.99</c:v>
                </c:pt>
                <c:pt idx="1685">
                  <c:v>72.73</c:v>
                </c:pt>
                <c:pt idx="1686">
                  <c:v>62.730000000000011</c:v>
                </c:pt>
                <c:pt idx="1687">
                  <c:v>46.54</c:v>
                </c:pt>
                <c:pt idx="1688">
                  <c:v>122.11</c:v>
                </c:pt>
                <c:pt idx="1689">
                  <c:v>60.5</c:v>
                </c:pt>
                <c:pt idx="1690">
                  <c:v>78.86</c:v>
                </c:pt>
                <c:pt idx="1691">
                  <c:v>28.779999999999987</c:v>
                </c:pt>
                <c:pt idx="1692">
                  <c:v>25.939999999999987</c:v>
                </c:pt>
                <c:pt idx="1693">
                  <c:v>48.44</c:v>
                </c:pt>
                <c:pt idx="1694">
                  <c:v>43.37</c:v>
                </c:pt>
                <c:pt idx="1695">
                  <c:v>53.56</c:v>
                </c:pt>
                <c:pt idx="1696">
                  <c:v>58.17</c:v>
                </c:pt>
                <c:pt idx="1697">
                  <c:v>199.68</c:v>
                </c:pt>
                <c:pt idx="1698">
                  <c:v>312.02</c:v>
                </c:pt>
                <c:pt idx="1699">
                  <c:v>107.97</c:v>
                </c:pt>
                <c:pt idx="1700">
                  <c:v>122.38</c:v>
                </c:pt>
                <c:pt idx="1701">
                  <c:v>234.97</c:v>
                </c:pt>
                <c:pt idx="1702">
                  <c:v>36.5</c:v>
                </c:pt>
                <c:pt idx="1703">
                  <c:v>34.03</c:v>
                </c:pt>
                <c:pt idx="1704">
                  <c:v>47.17</c:v>
                </c:pt>
                <c:pt idx="1705">
                  <c:v>53.290000000000013</c:v>
                </c:pt>
                <c:pt idx="1706">
                  <c:v>36.410000000000004</c:v>
                </c:pt>
                <c:pt idx="1707">
                  <c:v>35.270000000000003</c:v>
                </c:pt>
                <c:pt idx="1708">
                  <c:v>61.120000000000012</c:v>
                </c:pt>
                <c:pt idx="1709">
                  <c:v>142.25</c:v>
                </c:pt>
                <c:pt idx="1710">
                  <c:v>49.55</c:v>
                </c:pt>
                <c:pt idx="1711">
                  <c:v>252.83</c:v>
                </c:pt>
                <c:pt idx="1712">
                  <c:v>200.69</c:v>
                </c:pt>
                <c:pt idx="1713">
                  <c:v>43.48</c:v>
                </c:pt>
                <c:pt idx="1714">
                  <c:v>36.809999999999995</c:v>
                </c:pt>
                <c:pt idx="1715">
                  <c:v>33.67</c:v>
                </c:pt>
                <c:pt idx="1716">
                  <c:v>48.849999999999994</c:v>
                </c:pt>
                <c:pt idx="1717">
                  <c:v>67.489999999999995</c:v>
                </c:pt>
                <c:pt idx="1718">
                  <c:v>63.09</c:v>
                </c:pt>
                <c:pt idx="1719">
                  <c:v>54.41</c:v>
                </c:pt>
                <c:pt idx="1720">
                  <c:v>47.839999999999996</c:v>
                </c:pt>
                <c:pt idx="1721">
                  <c:v>42.59</c:v>
                </c:pt>
                <c:pt idx="1722">
                  <c:v>66.099999999999994</c:v>
                </c:pt>
                <c:pt idx="1723">
                  <c:v>33.230000000000011</c:v>
                </c:pt>
                <c:pt idx="1724">
                  <c:v>39.449999999999996</c:v>
                </c:pt>
                <c:pt idx="1725">
                  <c:v>34.4</c:v>
                </c:pt>
                <c:pt idx="1726">
                  <c:v>33.809999999999995</c:v>
                </c:pt>
                <c:pt idx="1727">
                  <c:v>42.74</c:v>
                </c:pt>
                <c:pt idx="1728">
                  <c:v>37.090000000000003</c:v>
                </c:pt>
                <c:pt idx="1729">
                  <c:v>32.78</c:v>
                </c:pt>
                <c:pt idx="1730">
                  <c:v>37.550000000000004</c:v>
                </c:pt>
                <c:pt idx="1731">
                  <c:v>40.910000000000004</c:v>
                </c:pt>
                <c:pt idx="1732">
                  <c:v>52.690000000000012</c:v>
                </c:pt>
                <c:pt idx="1733">
                  <c:v>43.55</c:v>
                </c:pt>
                <c:pt idx="1734">
                  <c:v>35.9</c:v>
                </c:pt>
                <c:pt idx="1735">
                  <c:v>34.06</c:v>
                </c:pt>
                <c:pt idx="1736">
                  <c:v>54.92</c:v>
                </c:pt>
                <c:pt idx="1737">
                  <c:v>45.64</c:v>
                </c:pt>
                <c:pt idx="1738">
                  <c:v>44.56</c:v>
                </c:pt>
                <c:pt idx="1739">
                  <c:v>45.87</c:v>
                </c:pt>
                <c:pt idx="1740">
                  <c:v>41.56</c:v>
                </c:pt>
                <c:pt idx="1741">
                  <c:v>41.18</c:v>
                </c:pt>
                <c:pt idx="1742">
                  <c:v>40.64</c:v>
                </c:pt>
                <c:pt idx="1743">
                  <c:v>51.99</c:v>
                </c:pt>
                <c:pt idx="1744">
                  <c:v>53.47</c:v>
                </c:pt>
                <c:pt idx="1745">
                  <c:v>57.83</c:v>
                </c:pt>
                <c:pt idx="1746">
                  <c:v>54.92</c:v>
                </c:pt>
                <c:pt idx="1747">
                  <c:v>73.88</c:v>
                </c:pt>
                <c:pt idx="1748">
                  <c:v>60.13</c:v>
                </c:pt>
                <c:pt idx="1749">
                  <c:v>189.04</c:v>
                </c:pt>
                <c:pt idx="1750">
                  <c:v>45.7</c:v>
                </c:pt>
                <c:pt idx="1751">
                  <c:v>145.38000000000065</c:v>
                </c:pt>
                <c:pt idx="1752">
                  <c:v>54.47</c:v>
                </c:pt>
                <c:pt idx="1753">
                  <c:v>56.1</c:v>
                </c:pt>
                <c:pt idx="1754">
                  <c:v>58.65</c:v>
                </c:pt>
                <c:pt idx="1755">
                  <c:v>41.809999999999995</c:v>
                </c:pt>
                <c:pt idx="1756">
                  <c:v>40.44</c:v>
                </c:pt>
                <c:pt idx="1757">
                  <c:v>60.51</c:v>
                </c:pt>
                <c:pt idx="1758">
                  <c:v>50.620000000000012</c:v>
                </c:pt>
                <c:pt idx="1759">
                  <c:v>50.59</c:v>
                </c:pt>
                <c:pt idx="1760">
                  <c:v>40.550000000000004</c:v>
                </c:pt>
                <c:pt idx="1761">
                  <c:v>44.74</c:v>
                </c:pt>
                <c:pt idx="1762">
                  <c:v>47.54</c:v>
                </c:pt>
                <c:pt idx="1763">
                  <c:v>43.849999999999994</c:v>
                </c:pt>
                <c:pt idx="1764">
                  <c:v>243.49</c:v>
                </c:pt>
                <c:pt idx="1765">
                  <c:v>58.690000000000012</c:v>
                </c:pt>
                <c:pt idx="1766">
                  <c:v>33.93</c:v>
                </c:pt>
                <c:pt idx="1767">
                  <c:v>58.449999999999996</c:v>
                </c:pt>
                <c:pt idx="1768">
                  <c:v>50.04</c:v>
                </c:pt>
                <c:pt idx="1769">
                  <c:v>63.51</c:v>
                </c:pt>
                <c:pt idx="1770">
                  <c:v>191.26</c:v>
                </c:pt>
                <c:pt idx="1771">
                  <c:v>184.1</c:v>
                </c:pt>
                <c:pt idx="1772">
                  <c:v>222.37</c:v>
                </c:pt>
                <c:pt idx="1773">
                  <c:v>91.63</c:v>
                </c:pt>
                <c:pt idx="1774">
                  <c:v>126</c:v>
                </c:pt>
                <c:pt idx="1775">
                  <c:v>46.11</c:v>
                </c:pt>
                <c:pt idx="1776">
                  <c:v>53.37</c:v>
                </c:pt>
                <c:pt idx="1777">
                  <c:v>157.9</c:v>
                </c:pt>
                <c:pt idx="1778">
                  <c:v>53.660000000000011</c:v>
                </c:pt>
                <c:pt idx="1779">
                  <c:v>112.52</c:v>
                </c:pt>
                <c:pt idx="1780">
                  <c:v>102.29</c:v>
                </c:pt>
                <c:pt idx="1781">
                  <c:v>180.13</c:v>
                </c:pt>
                <c:pt idx="1782">
                  <c:v>72.099999999999994</c:v>
                </c:pt>
                <c:pt idx="1783">
                  <c:v>110.14</c:v>
                </c:pt>
                <c:pt idx="1784">
                  <c:v>204.16</c:v>
                </c:pt>
                <c:pt idx="1785">
                  <c:v>71.2</c:v>
                </c:pt>
                <c:pt idx="1786">
                  <c:v>68.02</c:v>
                </c:pt>
                <c:pt idx="1787">
                  <c:v>68.11999999999999</c:v>
                </c:pt>
                <c:pt idx="1788">
                  <c:v>73.55</c:v>
                </c:pt>
                <c:pt idx="1789">
                  <c:v>82.960000000000022</c:v>
                </c:pt>
                <c:pt idx="1790">
                  <c:v>147.03</c:v>
                </c:pt>
                <c:pt idx="1791">
                  <c:v>92.27</c:v>
                </c:pt>
                <c:pt idx="1792">
                  <c:v>197.62</c:v>
                </c:pt>
                <c:pt idx="1793">
                  <c:v>189</c:v>
                </c:pt>
                <c:pt idx="1794">
                  <c:v>101.16999999999999</c:v>
                </c:pt>
                <c:pt idx="1795">
                  <c:v>124.74000000000002</c:v>
                </c:pt>
                <c:pt idx="1796">
                  <c:v>71.669999999999987</c:v>
                </c:pt>
                <c:pt idx="1797">
                  <c:v>67.790000000000006</c:v>
                </c:pt>
                <c:pt idx="1798">
                  <c:v>101.63</c:v>
                </c:pt>
                <c:pt idx="1799">
                  <c:v>74.709999999999994</c:v>
                </c:pt>
                <c:pt idx="1800">
                  <c:v>56.809999999999995</c:v>
                </c:pt>
                <c:pt idx="1801">
                  <c:v>76.679999999999978</c:v>
                </c:pt>
                <c:pt idx="1802">
                  <c:v>71.86999999999999</c:v>
                </c:pt>
                <c:pt idx="1803">
                  <c:v>44.260000000000012</c:v>
                </c:pt>
                <c:pt idx="1804">
                  <c:v>52.309999999999995</c:v>
                </c:pt>
                <c:pt idx="1805">
                  <c:v>60.07</c:v>
                </c:pt>
                <c:pt idx="1806">
                  <c:v>43.09</c:v>
                </c:pt>
                <c:pt idx="1807">
                  <c:v>66.81</c:v>
                </c:pt>
                <c:pt idx="1808">
                  <c:v>87.08</c:v>
                </c:pt>
                <c:pt idx="1809">
                  <c:v>86.31</c:v>
                </c:pt>
                <c:pt idx="1810">
                  <c:v>67.669999999999987</c:v>
                </c:pt>
                <c:pt idx="1811">
                  <c:v>83.3</c:v>
                </c:pt>
                <c:pt idx="1812">
                  <c:v>270.55</c:v>
                </c:pt>
                <c:pt idx="1813">
                  <c:v>65.849999999999994</c:v>
                </c:pt>
                <c:pt idx="1814">
                  <c:v>54.120000000000012</c:v>
                </c:pt>
                <c:pt idx="1815">
                  <c:v>40.050000000000004</c:v>
                </c:pt>
                <c:pt idx="1816">
                  <c:v>45.75</c:v>
                </c:pt>
                <c:pt idx="1817">
                  <c:v>57.349999999999994</c:v>
                </c:pt>
                <c:pt idx="1818">
                  <c:v>41.46</c:v>
                </c:pt>
                <c:pt idx="1819">
                  <c:v>44.690000000000012</c:v>
                </c:pt>
                <c:pt idx="1820">
                  <c:v>48.05</c:v>
                </c:pt>
                <c:pt idx="1821">
                  <c:v>65.179999999999978</c:v>
                </c:pt>
                <c:pt idx="1822">
                  <c:v>88.77</c:v>
                </c:pt>
                <c:pt idx="1823">
                  <c:v>87.45</c:v>
                </c:pt>
                <c:pt idx="1824">
                  <c:v>120.21000000000002</c:v>
                </c:pt>
                <c:pt idx="1825">
                  <c:v>95.73</c:v>
                </c:pt>
                <c:pt idx="1826">
                  <c:v>138.43</c:v>
                </c:pt>
                <c:pt idx="1827">
                  <c:v>180.02</c:v>
                </c:pt>
                <c:pt idx="1828">
                  <c:v>118.51</c:v>
                </c:pt>
                <c:pt idx="1829">
                  <c:v>198.14</c:v>
                </c:pt>
                <c:pt idx="1830">
                  <c:v>114.13</c:v>
                </c:pt>
                <c:pt idx="1831">
                  <c:v>80.58</c:v>
                </c:pt>
                <c:pt idx="1832">
                  <c:v>87.83</c:v>
                </c:pt>
                <c:pt idx="1833">
                  <c:v>52.690000000000012</c:v>
                </c:pt>
                <c:pt idx="1834">
                  <c:v>55.86</c:v>
                </c:pt>
                <c:pt idx="1835">
                  <c:v>55.620000000000012</c:v>
                </c:pt>
                <c:pt idx="1836">
                  <c:v>40.190000000000012</c:v>
                </c:pt>
                <c:pt idx="1837">
                  <c:v>54.65</c:v>
                </c:pt>
                <c:pt idx="1838">
                  <c:v>85.81</c:v>
                </c:pt>
                <c:pt idx="1839">
                  <c:v>151.18</c:v>
                </c:pt>
                <c:pt idx="1840">
                  <c:v>56.13</c:v>
                </c:pt>
                <c:pt idx="1841">
                  <c:v>71.56</c:v>
                </c:pt>
                <c:pt idx="1842">
                  <c:v>132.19999999999999</c:v>
                </c:pt>
                <c:pt idx="1843">
                  <c:v>67.63</c:v>
                </c:pt>
                <c:pt idx="1844">
                  <c:v>121.93</c:v>
                </c:pt>
                <c:pt idx="1845">
                  <c:v>178.76999999999998</c:v>
                </c:pt>
                <c:pt idx="1846">
                  <c:v>97.38</c:v>
                </c:pt>
                <c:pt idx="1847">
                  <c:v>331.82</c:v>
                </c:pt>
                <c:pt idx="1848">
                  <c:v>197.62</c:v>
                </c:pt>
                <c:pt idx="1849">
                  <c:v>272.08</c:v>
                </c:pt>
                <c:pt idx="1850">
                  <c:v>263.81</c:v>
                </c:pt>
                <c:pt idx="1851">
                  <c:v>271.91999999999899</c:v>
                </c:pt>
                <c:pt idx="1852">
                  <c:v>341.78</c:v>
                </c:pt>
                <c:pt idx="1853">
                  <c:v>206.3</c:v>
                </c:pt>
                <c:pt idx="1854">
                  <c:v>780.89</c:v>
                </c:pt>
                <c:pt idx="1855">
                  <c:v>172.17</c:v>
                </c:pt>
                <c:pt idx="1856">
                  <c:v>56.879999999999995</c:v>
                </c:pt>
                <c:pt idx="1857">
                  <c:v>71.75</c:v>
                </c:pt>
                <c:pt idx="1858">
                  <c:v>243.15</c:v>
                </c:pt>
                <c:pt idx="1859">
                  <c:v>205.76999999999998</c:v>
                </c:pt>
                <c:pt idx="1860">
                  <c:v>255.75</c:v>
                </c:pt>
                <c:pt idx="1861">
                  <c:v>194.62</c:v>
                </c:pt>
                <c:pt idx="1862">
                  <c:v>360.5</c:v>
                </c:pt>
                <c:pt idx="1863">
                  <c:v>245.83</c:v>
                </c:pt>
                <c:pt idx="1864">
                  <c:v>199.22</c:v>
                </c:pt>
                <c:pt idx="1865">
                  <c:v>191.73999999999998</c:v>
                </c:pt>
                <c:pt idx="1866">
                  <c:v>237.35000000000065</c:v>
                </c:pt>
                <c:pt idx="1867">
                  <c:v>274.28999999999894</c:v>
                </c:pt>
                <c:pt idx="1868">
                  <c:v>289.41999999999899</c:v>
                </c:pt>
                <c:pt idx="1869">
                  <c:v>258.45999999999964</c:v>
                </c:pt>
                <c:pt idx="1870">
                  <c:v>226.07</c:v>
                </c:pt>
                <c:pt idx="1871">
                  <c:v>150.56</c:v>
                </c:pt>
                <c:pt idx="1872">
                  <c:v>159.86000000000001</c:v>
                </c:pt>
                <c:pt idx="1873">
                  <c:v>152.69</c:v>
                </c:pt>
                <c:pt idx="1874">
                  <c:v>178.64</c:v>
                </c:pt>
                <c:pt idx="1875">
                  <c:v>287.37</c:v>
                </c:pt>
                <c:pt idx="1876">
                  <c:v>223.19</c:v>
                </c:pt>
                <c:pt idx="1877">
                  <c:v>207.48000000000027</c:v>
                </c:pt>
                <c:pt idx="1878">
                  <c:v>259.14000000000038</c:v>
                </c:pt>
                <c:pt idx="1879">
                  <c:v>199.85000000000065</c:v>
                </c:pt>
                <c:pt idx="1880">
                  <c:v>61.48</c:v>
                </c:pt>
                <c:pt idx="1881">
                  <c:v>67.39</c:v>
                </c:pt>
                <c:pt idx="1882">
                  <c:v>56.08</c:v>
                </c:pt>
                <c:pt idx="1883">
                  <c:v>59.8</c:v>
                </c:pt>
                <c:pt idx="1884">
                  <c:v>96.410000000000025</c:v>
                </c:pt>
                <c:pt idx="1885">
                  <c:v>74.099999999999994</c:v>
                </c:pt>
                <c:pt idx="1886">
                  <c:v>50.48</c:v>
                </c:pt>
                <c:pt idx="1887">
                  <c:v>55.160000000000011</c:v>
                </c:pt>
                <c:pt idx="1888">
                  <c:v>78.81</c:v>
                </c:pt>
                <c:pt idx="1889">
                  <c:v>83.83</c:v>
                </c:pt>
                <c:pt idx="1890">
                  <c:v>83.11</c:v>
                </c:pt>
                <c:pt idx="1891">
                  <c:v>93.51</c:v>
                </c:pt>
                <c:pt idx="1892">
                  <c:v>168.53</c:v>
                </c:pt>
                <c:pt idx="1893">
                  <c:v>230.9</c:v>
                </c:pt>
                <c:pt idx="1894">
                  <c:v>89.85</c:v>
                </c:pt>
                <c:pt idx="1895">
                  <c:v>82.19</c:v>
                </c:pt>
                <c:pt idx="1896">
                  <c:v>64.92</c:v>
                </c:pt>
                <c:pt idx="1897">
                  <c:v>52.28</c:v>
                </c:pt>
                <c:pt idx="1898">
                  <c:v>60.13</c:v>
                </c:pt>
                <c:pt idx="1899">
                  <c:v>150.65</c:v>
                </c:pt>
                <c:pt idx="1900">
                  <c:v>125.53</c:v>
                </c:pt>
                <c:pt idx="1901">
                  <c:v>72.260000000000005</c:v>
                </c:pt>
                <c:pt idx="1902">
                  <c:v>70.33</c:v>
                </c:pt>
                <c:pt idx="1903">
                  <c:v>135.52000000000001</c:v>
                </c:pt>
                <c:pt idx="1904">
                  <c:v>314.10000000000002</c:v>
                </c:pt>
                <c:pt idx="1905">
                  <c:v>129.33000000000001</c:v>
                </c:pt>
                <c:pt idx="1906">
                  <c:v>121.19</c:v>
                </c:pt>
                <c:pt idx="1907">
                  <c:v>101.66999999999999</c:v>
                </c:pt>
                <c:pt idx="1908">
                  <c:v>72.260000000000005</c:v>
                </c:pt>
                <c:pt idx="1909">
                  <c:v>77.260000000000005</c:v>
                </c:pt>
                <c:pt idx="1910">
                  <c:v>200.48000000000027</c:v>
                </c:pt>
                <c:pt idx="1911">
                  <c:v>62.92</c:v>
                </c:pt>
                <c:pt idx="1912">
                  <c:v>61.28</c:v>
                </c:pt>
                <c:pt idx="1913">
                  <c:v>52.809999999999995</c:v>
                </c:pt>
                <c:pt idx="1914">
                  <c:v>45.879999999999995</c:v>
                </c:pt>
                <c:pt idx="1915">
                  <c:v>61.51</c:v>
                </c:pt>
                <c:pt idx="1916">
                  <c:v>76.23</c:v>
                </c:pt>
                <c:pt idx="1917">
                  <c:v>75.599999999999994</c:v>
                </c:pt>
                <c:pt idx="1918">
                  <c:v>63.290000000000013</c:v>
                </c:pt>
                <c:pt idx="1919">
                  <c:v>66.47</c:v>
                </c:pt>
                <c:pt idx="1920">
                  <c:v>82.04</c:v>
                </c:pt>
                <c:pt idx="1921">
                  <c:v>64.13</c:v>
                </c:pt>
                <c:pt idx="1922">
                  <c:v>88.79</c:v>
                </c:pt>
                <c:pt idx="1923">
                  <c:v>54.58</c:v>
                </c:pt>
                <c:pt idx="1924">
                  <c:v>44.74</c:v>
                </c:pt>
                <c:pt idx="1925">
                  <c:v>50.220000000000013</c:v>
                </c:pt>
                <c:pt idx="1926">
                  <c:v>43.730000000000011</c:v>
                </c:pt>
                <c:pt idx="1927">
                  <c:v>44.09</c:v>
                </c:pt>
                <c:pt idx="1928">
                  <c:v>52.790000000000013</c:v>
                </c:pt>
                <c:pt idx="1929">
                  <c:v>56.949999999999996</c:v>
                </c:pt>
                <c:pt idx="1930">
                  <c:v>59.61</c:v>
                </c:pt>
                <c:pt idx="1931">
                  <c:v>50.18</c:v>
                </c:pt>
                <c:pt idx="1932">
                  <c:v>55.57</c:v>
                </c:pt>
                <c:pt idx="1933">
                  <c:v>44.65</c:v>
                </c:pt>
                <c:pt idx="1934">
                  <c:v>59.82</c:v>
                </c:pt>
                <c:pt idx="1935">
                  <c:v>49.86</c:v>
                </c:pt>
                <c:pt idx="1936">
                  <c:v>88.03</c:v>
                </c:pt>
                <c:pt idx="1937">
                  <c:v>71.33</c:v>
                </c:pt>
                <c:pt idx="1938">
                  <c:v>61.03</c:v>
                </c:pt>
                <c:pt idx="1939">
                  <c:v>81.410000000000025</c:v>
                </c:pt>
                <c:pt idx="1940">
                  <c:v>51.67</c:v>
                </c:pt>
                <c:pt idx="1941">
                  <c:v>60.339999999999996</c:v>
                </c:pt>
                <c:pt idx="1942">
                  <c:v>50.449999999999996</c:v>
                </c:pt>
                <c:pt idx="1943">
                  <c:v>63.48</c:v>
                </c:pt>
                <c:pt idx="1944">
                  <c:v>88.03</c:v>
                </c:pt>
                <c:pt idx="1945">
                  <c:v>157.26</c:v>
                </c:pt>
                <c:pt idx="1946">
                  <c:v>62.27</c:v>
                </c:pt>
                <c:pt idx="1947">
                  <c:v>50.720000000000013</c:v>
                </c:pt>
                <c:pt idx="1948">
                  <c:v>51.849999999999994</c:v>
                </c:pt>
                <c:pt idx="1949">
                  <c:v>45.660000000000011</c:v>
                </c:pt>
                <c:pt idx="1950">
                  <c:v>44.41</c:v>
                </c:pt>
                <c:pt idx="1951">
                  <c:v>47.809999999999995</c:v>
                </c:pt>
                <c:pt idx="1952">
                  <c:v>81.3</c:v>
                </c:pt>
                <c:pt idx="1953">
                  <c:v>93.2</c:v>
                </c:pt>
                <c:pt idx="1954">
                  <c:v>92.31</c:v>
                </c:pt>
                <c:pt idx="1955">
                  <c:v>51.05</c:v>
                </c:pt>
                <c:pt idx="1956">
                  <c:v>50.849999999999994</c:v>
                </c:pt>
                <c:pt idx="1957">
                  <c:v>45.77</c:v>
                </c:pt>
                <c:pt idx="1958">
                  <c:v>37.120000000000012</c:v>
                </c:pt>
                <c:pt idx="1959">
                  <c:v>40.83</c:v>
                </c:pt>
                <c:pt idx="1960">
                  <c:v>47.809999999999995</c:v>
                </c:pt>
                <c:pt idx="1961">
                  <c:v>53.220000000000013</c:v>
                </c:pt>
                <c:pt idx="1962">
                  <c:v>69.69</c:v>
                </c:pt>
                <c:pt idx="1963">
                  <c:v>46.48</c:v>
                </c:pt>
                <c:pt idx="1964">
                  <c:v>48.46</c:v>
                </c:pt>
                <c:pt idx="1965">
                  <c:v>38.71</c:v>
                </c:pt>
                <c:pt idx="1966">
                  <c:v>99.85</c:v>
                </c:pt>
                <c:pt idx="1967">
                  <c:v>325.51</c:v>
                </c:pt>
                <c:pt idx="1968">
                  <c:v>37.67</c:v>
                </c:pt>
                <c:pt idx="1969">
                  <c:v>40.15</c:v>
                </c:pt>
                <c:pt idx="1970">
                  <c:v>122.73</c:v>
                </c:pt>
                <c:pt idx="1971">
                  <c:v>34.49</c:v>
                </c:pt>
                <c:pt idx="1972">
                  <c:v>37.020000000000003</c:v>
                </c:pt>
                <c:pt idx="1973">
                  <c:v>42.690000000000012</c:v>
                </c:pt>
                <c:pt idx="1974">
                  <c:v>53.7</c:v>
                </c:pt>
                <c:pt idx="1975">
                  <c:v>57.01</c:v>
                </c:pt>
                <c:pt idx="1976">
                  <c:v>70.56</c:v>
                </c:pt>
                <c:pt idx="1977">
                  <c:v>166.76999999999998</c:v>
                </c:pt>
                <c:pt idx="1978">
                  <c:v>76.53</c:v>
                </c:pt>
                <c:pt idx="1979">
                  <c:v>71.149999999999991</c:v>
                </c:pt>
                <c:pt idx="1980">
                  <c:v>47.89</c:v>
                </c:pt>
                <c:pt idx="1981">
                  <c:v>36.89</c:v>
                </c:pt>
                <c:pt idx="1982">
                  <c:v>47.7</c:v>
                </c:pt>
                <c:pt idx="1983">
                  <c:v>40.32</c:v>
                </c:pt>
                <c:pt idx="1984">
                  <c:v>44.849999999999994</c:v>
                </c:pt>
                <c:pt idx="1985">
                  <c:v>41.190000000000012</c:v>
                </c:pt>
                <c:pt idx="1986">
                  <c:v>43.339999999999996</c:v>
                </c:pt>
                <c:pt idx="1987">
                  <c:v>86.960000000000022</c:v>
                </c:pt>
                <c:pt idx="1988">
                  <c:v>33.71</c:v>
                </c:pt>
                <c:pt idx="1989">
                  <c:v>37.790000000000013</c:v>
                </c:pt>
                <c:pt idx="1990">
                  <c:v>35.61</c:v>
                </c:pt>
                <c:pt idx="1991">
                  <c:v>31.6</c:v>
                </c:pt>
                <c:pt idx="1992">
                  <c:v>41.03</c:v>
                </c:pt>
                <c:pt idx="1993">
                  <c:v>61.91</c:v>
                </c:pt>
                <c:pt idx="1994">
                  <c:v>282.83999999999969</c:v>
                </c:pt>
                <c:pt idx="1995">
                  <c:v>64.28</c:v>
                </c:pt>
                <c:pt idx="1996">
                  <c:v>36.349999999999994</c:v>
                </c:pt>
                <c:pt idx="1997">
                  <c:v>45.449999999999996</c:v>
                </c:pt>
                <c:pt idx="1998">
                  <c:v>56.21</c:v>
                </c:pt>
                <c:pt idx="1999">
                  <c:v>60.849999999999994</c:v>
                </c:pt>
                <c:pt idx="2000">
                  <c:v>326.33999999999969</c:v>
                </c:pt>
                <c:pt idx="2001">
                  <c:v>568.83999999999946</c:v>
                </c:pt>
                <c:pt idx="2002">
                  <c:v>68.02</c:v>
                </c:pt>
                <c:pt idx="2003">
                  <c:v>57.349999999999994</c:v>
                </c:pt>
                <c:pt idx="2004">
                  <c:v>46.09</c:v>
                </c:pt>
                <c:pt idx="2005">
                  <c:v>128.35000000000065</c:v>
                </c:pt>
                <c:pt idx="2006">
                  <c:v>65.7</c:v>
                </c:pt>
                <c:pt idx="2007">
                  <c:v>66</c:v>
                </c:pt>
                <c:pt idx="2008">
                  <c:v>53.42</c:v>
                </c:pt>
                <c:pt idx="2009">
                  <c:v>50.6</c:v>
                </c:pt>
                <c:pt idx="2010">
                  <c:v>303.64000000000038</c:v>
                </c:pt>
                <c:pt idx="2011">
                  <c:v>172.04</c:v>
                </c:pt>
                <c:pt idx="2012">
                  <c:v>296.3</c:v>
                </c:pt>
                <c:pt idx="2013">
                  <c:v>88.32</c:v>
                </c:pt>
                <c:pt idx="2014">
                  <c:v>70.66</c:v>
                </c:pt>
                <c:pt idx="2015">
                  <c:v>89.77</c:v>
                </c:pt>
                <c:pt idx="2016">
                  <c:v>52.75</c:v>
                </c:pt>
                <c:pt idx="2017">
                  <c:v>76.81</c:v>
                </c:pt>
                <c:pt idx="2018">
                  <c:v>56.63</c:v>
                </c:pt>
                <c:pt idx="2019">
                  <c:v>45.91</c:v>
                </c:pt>
                <c:pt idx="2020">
                  <c:v>44.17</c:v>
                </c:pt>
                <c:pt idx="2021">
                  <c:v>113.81</c:v>
                </c:pt>
                <c:pt idx="2022">
                  <c:v>387.86</c:v>
                </c:pt>
                <c:pt idx="2023">
                  <c:v>167.89000000000001</c:v>
                </c:pt>
                <c:pt idx="2024">
                  <c:v>184.31</c:v>
                </c:pt>
                <c:pt idx="2025">
                  <c:v>466.07</c:v>
                </c:pt>
                <c:pt idx="2026">
                  <c:v>868.79000000000053</c:v>
                </c:pt>
                <c:pt idx="2027">
                  <c:v>157.56</c:v>
                </c:pt>
                <c:pt idx="2028">
                  <c:v>78.739999999999995</c:v>
                </c:pt>
                <c:pt idx="2029">
                  <c:v>87.149999999999991</c:v>
                </c:pt>
                <c:pt idx="2030">
                  <c:v>94.740000000000023</c:v>
                </c:pt>
                <c:pt idx="2031">
                  <c:v>65.819999999999993</c:v>
                </c:pt>
                <c:pt idx="2032">
                  <c:v>28.27</c:v>
                </c:pt>
                <c:pt idx="2033">
                  <c:v>37.020000000000003</c:v>
                </c:pt>
                <c:pt idx="2034">
                  <c:v>35.54</c:v>
                </c:pt>
                <c:pt idx="2035">
                  <c:v>35.720000000000013</c:v>
                </c:pt>
                <c:pt idx="2036">
                  <c:v>80.61</c:v>
                </c:pt>
                <c:pt idx="2037">
                  <c:v>42.690000000000012</c:v>
                </c:pt>
                <c:pt idx="2038">
                  <c:v>35.260000000000012</c:v>
                </c:pt>
                <c:pt idx="2039">
                  <c:v>38.42</c:v>
                </c:pt>
                <c:pt idx="2040">
                  <c:v>48.56</c:v>
                </c:pt>
                <c:pt idx="2041">
                  <c:v>36.200000000000003</c:v>
                </c:pt>
                <c:pt idx="2042">
                  <c:v>28.9</c:v>
                </c:pt>
                <c:pt idx="2043">
                  <c:v>28.01</c:v>
                </c:pt>
                <c:pt idx="2044">
                  <c:v>37.46</c:v>
                </c:pt>
                <c:pt idx="2045">
                  <c:v>42.43</c:v>
                </c:pt>
                <c:pt idx="2046">
                  <c:v>194.23</c:v>
                </c:pt>
                <c:pt idx="2047">
                  <c:v>59.06</c:v>
                </c:pt>
                <c:pt idx="2048">
                  <c:v>41.660000000000011</c:v>
                </c:pt>
                <c:pt idx="2049">
                  <c:v>38.94</c:v>
                </c:pt>
                <c:pt idx="2050">
                  <c:v>68.599999999999994</c:v>
                </c:pt>
                <c:pt idx="2051">
                  <c:v>49.2</c:v>
                </c:pt>
                <c:pt idx="2052">
                  <c:v>30.69</c:v>
                </c:pt>
                <c:pt idx="2053">
                  <c:v>29.79</c:v>
                </c:pt>
                <c:pt idx="2054">
                  <c:v>40.49</c:v>
                </c:pt>
                <c:pt idx="2055">
                  <c:v>39.620000000000012</c:v>
                </c:pt>
                <c:pt idx="2056">
                  <c:v>40.61</c:v>
                </c:pt>
                <c:pt idx="2057">
                  <c:v>32.32</c:v>
                </c:pt>
                <c:pt idx="2058">
                  <c:v>88.28</c:v>
                </c:pt>
                <c:pt idx="2059">
                  <c:v>61.790000000000013</c:v>
                </c:pt>
                <c:pt idx="2060">
                  <c:v>50.349999999999994</c:v>
                </c:pt>
                <c:pt idx="2061">
                  <c:v>44.03</c:v>
                </c:pt>
                <c:pt idx="2062">
                  <c:v>41.790000000000013</c:v>
                </c:pt>
                <c:pt idx="2063">
                  <c:v>44.160000000000011</c:v>
                </c:pt>
                <c:pt idx="2064">
                  <c:v>72.179999999999978</c:v>
                </c:pt>
                <c:pt idx="2065">
                  <c:v>92.6</c:v>
                </c:pt>
                <c:pt idx="2066">
                  <c:v>105.8</c:v>
                </c:pt>
                <c:pt idx="2067">
                  <c:v>48.41</c:v>
                </c:pt>
                <c:pt idx="2068">
                  <c:v>434.54</c:v>
                </c:pt>
                <c:pt idx="2069">
                  <c:v>185.51</c:v>
                </c:pt>
                <c:pt idx="2070">
                  <c:v>53.49</c:v>
                </c:pt>
                <c:pt idx="2071">
                  <c:v>71.040000000000006</c:v>
                </c:pt>
                <c:pt idx="2072">
                  <c:v>68.78</c:v>
                </c:pt>
                <c:pt idx="2073">
                  <c:v>55.760000000000012</c:v>
                </c:pt>
                <c:pt idx="2074">
                  <c:v>44.41</c:v>
                </c:pt>
                <c:pt idx="2075">
                  <c:v>31.43</c:v>
                </c:pt>
                <c:pt idx="2076">
                  <c:v>65.14</c:v>
                </c:pt>
                <c:pt idx="2077">
                  <c:v>85.11</c:v>
                </c:pt>
                <c:pt idx="2078">
                  <c:v>57.160000000000011</c:v>
                </c:pt>
                <c:pt idx="2079">
                  <c:v>71.09</c:v>
                </c:pt>
                <c:pt idx="2080">
                  <c:v>592.11</c:v>
                </c:pt>
                <c:pt idx="2081">
                  <c:v>69.669999999999987</c:v>
                </c:pt>
                <c:pt idx="2082">
                  <c:v>55.14</c:v>
                </c:pt>
                <c:pt idx="2083">
                  <c:v>41.4</c:v>
                </c:pt>
                <c:pt idx="2084">
                  <c:v>32.590000000000003</c:v>
                </c:pt>
                <c:pt idx="2085">
                  <c:v>40.550000000000004</c:v>
                </c:pt>
                <c:pt idx="2086">
                  <c:v>51.120000000000012</c:v>
                </c:pt>
                <c:pt idx="2087">
                  <c:v>48.65</c:v>
                </c:pt>
                <c:pt idx="2088">
                  <c:v>43</c:v>
                </c:pt>
                <c:pt idx="2089">
                  <c:v>42.43</c:v>
                </c:pt>
                <c:pt idx="2090">
                  <c:v>40.65</c:v>
                </c:pt>
                <c:pt idx="2091">
                  <c:v>40.690000000000012</c:v>
                </c:pt>
                <c:pt idx="2092">
                  <c:v>37.47</c:v>
                </c:pt>
                <c:pt idx="2093">
                  <c:v>49.51</c:v>
                </c:pt>
                <c:pt idx="2094">
                  <c:v>56.44</c:v>
                </c:pt>
                <c:pt idx="2095">
                  <c:v>35.65</c:v>
                </c:pt>
                <c:pt idx="2096">
                  <c:v>37.760000000000012</c:v>
                </c:pt>
                <c:pt idx="2097">
                  <c:v>37.42</c:v>
                </c:pt>
                <c:pt idx="2098">
                  <c:v>33.020000000000003</c:v>
                </c:pt>
                <c:pt idx="2099">
                  <c:v>52.839999999999996</c:v>
                </c:pt>
                <c:pt idx="2100">
                  <c:v>57.290000000000013</c:v>
                </c:pt>
                <c:pt idx="2101">
                  <c:v>55.04</c:v>
                </c:pt>
                <c:pt idx="2102">
                  <c:v>112.41000000000012</c:v>
                </c:pt>
                <c:pt idx="2103">
                  <c:v>252.54</c:v>
                </c:pt>
                <c:pt idx="2104">
                  <c:v>314.33999999999969</c:v>
                </c:pt>
                <c:pt idx="2105">
                  <c:v>34.870000000000005</c:v>
                </c:pt>
                <c:pt idx="2106">
                  <c:v>367.92999999999893</c:v>
                </c:pt>
                <c:pt idx="2107">
                  <c:v>29.959999999999987</c:v>
                </c:pt>
                <c:pt idx="2108">
                  <c:v>315.39</c:v>
                </c:pt>
                <c:pt idx="2109">
                  <c:v>40.300000000000004</c:v>
                </c:pt>
                <c:pt idx="2110">
                  <c:v>42.349999999999994</c:v>
                </c:pt>
                <c:pt idx="2111">
                  <c:v>40.620000000000012</c:v>
                </c:pt>
                <c:pt idx="2112">
                  <c:v>46.98</c:v>
                </c:pt>
                <c:pt idx="2113">
                  <c:v>172.09</c:v>
                </c:pt>
                <c:pt idx="2114">
                  <c:v>66.02</c:v>
                </c:pt>
                <c:pt idx="2115">
                  <c:v>38.64</c:v>
                </c:pt>
                <c:pt idx="2116">
                  <c:v>56.28</c:v>
                </c:pt>
                <c:pt idx="2117">
                  <c:v>57.06</c:v>
                </c:pt>
                <c:pt idx="2118">
                  <c:v>41.52</c:v>
                </c:pt>
                <c:pt idx="2119">
                  <c:v>35.090000000000003</c:v>
                </c:pt>
                <c:pt idx="2120">
                  <c:v>56.720000000000013</c:v>
                </c:pt>
                <c:pt idx="2121">
                  <c:v>55.94</c:v>
                </c:pt>
                <c:pt idx="2122">
                  <c:v>44.290000000000013</c:v>
                </c:pt>
                <c:pt idx="2123">
                  <c:v>45.07</c:v>
                </c:pt>
                <c:pt idx="2124">
                  <c:v>51.09</c:v>
                </c:pt>
                <c:pt idx="2125">
                  <c:v>82.56</c:v>
                </c:pt>
                <c:pt idx="2126">
                  <c:v>48.260000000000012</c:v>
                </c:pt>
                <c:pt idx="2127">
                  <c:v>128.26999999999998</c:v>
                </c:pt>
                <c:pt idx="2128">
                  <c:v>58.849999999999994</c:v>
                </c:pt>
                <c:pt idx="2129">
                  <c:v>53.760000000000012</c:v>
                </c:pt>
                <c:pt idx="2130">
                  <c:v>50.36</c:v>
                </c:pt>
                <c:pt idx="2131">
                  <c:v>46.07</c:v>
                </c:pt>
                <c:pt idx="2132">
                  <c:v>47.59</c:v>
                </c:pt>
                <c:pt idx="2133">
                  <c:v>38.339999999999996</c:v>
                </c:pt>
                <c:pt idx="2134">
                  <c:v>82.83</c:v>
                </c:pt>
                <c:pt idx="2135">
                  <c:v>121.19</c:v>
                </c:pt>
                <c:pt idx="2136">
                  <c:v>31.59</c:v>
                </c:pt>
                <c:pt idx="2137">
                  <c:v>45.15</c:v>
                </c:pt>
                <c:pt idx="2138">
                  <c:v>56.260000000000012</c:v>
                </c:pt>
                <c:pt idx="2139">
                  <c:v>348.28</c:v>
                </c:pt>
                <c:pt idx="2140">
                  <c:v>67.8</c:v>
                </c:pt>
                <c:pt idx="2141">
                  <c:v>60.44</c:v>
                </c:pt>
                <c:pt idx="2142">
                  <c:v>74.489999999999995</c:v>
                </c:pt>
                <c:pt idx="2143">
                  <c:v>68.63</c:v>
                </c:pt>
                <c:pt idx="2144">
                  <c:v>53.39</c:v>
                </c:pt>
                <c:pt idx="2145">
                  <c:v>102.13</c:v>
                </c:pt>
                <c:pt idx="2146">
                  <c:v>49.58</c:v>
                </c:pt>
                <c:pt idx="2147">
                  <c:v>55.39</c:v>
                </c:pt>
                <c:pt idx="2148">
                  <c:v>49.8</c:v>
                </c:pt>
                <c:pt idx="2149">
                  <c:v>54.64</c:v>
                </c:pt>
                <c:pt idx="2150">
                  <c:v>119.72</c:v>
                </c:pt>
                <c:pt idx="2151">
                  <c:v>72.2</c:v>
                </c:pt>
                <c:pt idx="2152">
                  <c:v>61.3</c:v>
                </c:pt>
                <c:pt idx="2153">
                  <c:v>90.240000000000023</c:v>
                </c:pt>
                <c:pt idx="2154">
                  <c:v>717.47</c:v>
                </c:pt>
                <c:pt idx="2155">
                  <c:v>370.25</c:v>
                </c:pt>
                <c:pt idx="2156">
                  <c:v>83.05</c:v>
                </c:pt>
                <c:pt idx="2157">
                  <c:v>86.61999999999999</c:v>
                </c:pt>
                <c:pt idx="2158">
                  <c:v>78.77</c:v>
                </c:pt>
                <c:pt idx="2159">
                  <c:v>87.26</c:v>
                </c:pt>
                <c:pt idx="2160">
                  <c:v>87.72</c:v>
                </c:pt>
                <c:pt idx="2161">
                  <c:v>68.83</c:v>
                </c:pt>
                <c:pt idx="2162">
                  <c:v>96.179999999999978</c:v>
                </c:pt>
                <c:pt idx="2163">
                  <c:v>72.400000000000006</c:v>
                </c:pt>
                <c:pt idx="2164">
                  <c:v>103.04</c:v>
                </c:pt>
                <c:pt idx="2165">
                  <c:v>71.739999999999995</c:v>
                </c:pt>
                <c:pt idx="2166">
                  <c:v>63.46</c:v>
                </c:pt>
                <c:pt idx="2167">
                  <c:v>64.27</c:v>
                </c:pt>
                <c:pt idx="2168">
                  <c:v>106.21000000000002</c:v>
                </c:pt>
                <c:pt idx="2169">
                  <c:v>269.06</c:v>
                </c:pt>
                <c:pt idx="2170">
                  <c:v>183.99</c:v>
                </c:pt>
                <c:pt idx="2171">
                  <c:v>170.10999999999999</c:v>
                </c:pt>
                <c:pt idx="2172">
                  <c:v>297.32</c:v>
                </c:pt>
                <c:pt idx="2173">
                  <c:v>290.33999999999969</c:v>
                </c:pt>
                <c:pt idx="2174">
                  <c:v>1289.93</c:v>
                </c:pt>
                <c:pt idx="2175">
                  <c:v>283.45999999999964</c:v>
                </c:pt>
                <c:pt idx="2176">
                  <c:v>266.89</c:v>
                </c:pt>
                <c:pt idx="2177">
                  <c:v>272.19</c:v>
                </c:pt>
                <c:pt idx="2178">
                  <c:v>205.43</c:v>
                </c:pt>
                <c:pt idx="2179">
                  <c:v>527.03</c:v>
                </c:pt>
                <c:pt idx="2180">
                  <c:v>106.91000000000012</c:v>
                </c:pt>
                <c:pt idx="2181">
                  <c:v>42.809999999999995</c:v>
                </c:pt>
                <c:pt idx="2182">
                  <c:v>48.47</c:v>
                </c:pt>
                <c:pt idx="2183">
                  <c:v>53.730000000000011</c:v>
                </c:pt>
                <c:pt idx="2184">
                  <c:v>109.9</c:v>
                </c:pt>
                <c:pt idx="2185">
                  <c:v>65.319999999999993</c:v>
                </c:pt>
                <c:pt idx="2186">
                  <c:v>392.34000000000032</c:v>
                </c:pt>
                <c:pt idx="2187">
                  <c:v>201.19</c:v>
                </c:pt>
                <c:pt idx="2188">
                  <c:v>239.39000000000001</c:v>
                </c:pt>
                <c:pt idx="2189">
                  <c:v>147.69</c:v>
                </c:pt>
                <c:pt idx="2190">
                  <c:v>116.58</c:v>
                </c:pt>
                <c:pt idx="2191">
                  <c:v>255.26</c:v>
                </c:pt>
                <c:pt idx="2192">
                  <c:v>167.31</c:v>
                </c:pt>
                <c:pt idx="2193">
                  <c:v>275.86</c:v>
                </c:pt>
                <c:pt idx="2194">
                  <c:v>249.66</c:v>
                </c:pt>
                <c:pt idx="2195">
                  <c:v>227.3</c:v>
                </c:pt>
                <c:pt idx="2196">
                  <c:v>265.27999999999969</c:v>
                </c:pt>
                <c:pt idx="2197">
                  <c:v>261.27</c:v>
                </c:pt>
                <c:pt idx="2198">
                  <c:v>737.23</c:v>
                </c:pt>
                <c:pt idx="2199">
                  <c:v>379.05</c:v>
                </c:pt>
                <c:pt idx="2200">
                  <c:v>249.08</c:v>
                </c:pt>
                <c:pt idx="2201">
                  <c:v>333.45</c:v>
                </c:pt>
                <c:pt idx="2202">
                  <c:v>68.36</c:v>
                </c:pt>
                <c:pt idx="2203">
                  <c:v>109.88</c:v>
                </c:pt>
                <c:pt idx="2204">
                  <c:v>76.61</c:v>
                </c:pt>
                <c:pt idx="2205">
                  <c:v>64.98</c:v>
                </c:pt>
                <c:pt idx="2206">
                  <c:v>77.649999999999991</c:v>
                </c:pt>
                <c:pt idx="2207">
                  <c:v>216.93</c:v>
                </c:pt>
                <c:pt idx="2208">
                  <c:v>54.4</c:v>
                </c:pt>
                <c:pt idx="2209">
                  <c:v>105.33</c:v>
                </c:pt>
                <c:pt idx="2210">
                  <c:v>130.4</c:v>
                </c:pt>
                <c:pt idx="2211">
                  <c:v>263.70999999999964</c:v>
                </c:pt>
                <c:pt idx="2212">
                  <c:v>397.18</c:v>
                </c:pt>
                <c:pt idx="2213">
                  <c:v>407.64000000000038</c:v>
                </c:pt>
                <c:pt idx="2214">
                  <c:v>451.17</c:v>
                </c:pt>
                <c:pt idx="2215">
                  <c:v>403.76</c:v>
                </c:pt>
                <c:pt idx="2216">
                  <c:v>345.68</c:v>
                </c:pt>
                <c:pt idx="2217">
                  <c:v>402.58</c:v>
                </c:pt>
                <c:pt idx="2218">
                  <c:v>381.41999999999899</c:v>
                </c:pt>
                <c:pt idx="2219">
                  <c:v>1116.6299999999999</c:v>
                </c:pt>
                <c:pt idx="2220">
                  <c:v>346.76</c:v>
                </c:pt>
                <c:pt idx="2221">
                  <c:v>360.40999999999963</c:v>
                </c:pt>
                <c:pt idx="2222">
                  <c:v>399.48999999999899</c:v>
                </c:pt>
                <c:pt idx="2223">
                  <c:v>86.45</c:v>
                </c:pt>
                <c:pt idx="2224">
                  <c:v>94.460000000000022</c:v>
                </c:pt>
                <c:pt idx="2225">
                  <c:v>172.13</c:v>
                </c:pt>
                <c:pt idx="2226">
                  <c:v>476.34000000000032</c:v>
                </c:pt>
                <c:pt idx="2227">
                  <c:v>301.2</c:v>
                </c:pt>
                <c:pt idx="2228">
                  <c:v>257.81</c:v>
                </c:pt>
                <c:pt idx="2229">
                  <c:v>198.94</c:v>
                </c:pt>
                <c:pt idx="2230">
                  <c:v>292.74</c:v>
                </c:pt>
                <c:pt idx="2231">
                  <c:v>578.89</c:v>
                </c:pt>
                <c:pt idx="2232">
                  <c:v>229.8</c:v>
                </c:pt>
                <c:pt idx="2233">
                  <c:v>274.98999999999899</c:v>
                </c:pt>
                <c:pt idx="2234">
                  <c:v>534.89</c:v>
                </c:pt>
                <c:pt idx="2235">
                  <c:v>321.95</c:v>
                </c:pt>
                <c:pt idx="2236">
                  <c:v>224.87</c:v>
                </c:pt>
                <c:pt idx="2237">
                  <c:v>443.9</c:v>
                </c:pt>
                <c:pt idx="2238">
                  <c:v>184.96</c:v>
                </c:pt>
                <c:pt idx="2239">
                  <c:v>196.15</c:v>
                </c:pt>
                <c:pt idx="2240">
                  <c:v>233.76</c:v>
                </c:pt>
                <c:pt idx="2241">
                  <c:v>295.14999999999998</c:v>
                </c:pt>
                <c:pt idx="2242">
                  <c:v>166.73</c:v>
                </c:pt>
                <c:pt idx="2243">
                  <c:v>243.53</c:v>
                </c:pt>
                <c:pt idx="2244">
                  <c:v>389.83</c:v>
                </c:pt>
                <c:pt idx="2245">
                  <c:v>188.67</c:v>
                </c:pt>
                <c:pt idx="2246">
                  <c:v>318.95</c:v>
                </c:pt>
                <c:pt idx="2247">
                  <c:v>200.86</c:v>
                </c:pt>
                <c:pt idx="2248">
                  <c:v>306.52</c:v>
                </c:pt>
                <c:pt idx="2249">
                  <c:v>352.3</c:v>
                </c:pt>
                <c:pt idx="2250">
                  <c:v>243.76</c:v>
                </c:pt>
                <c:pt idx="2251">
                  <c:v>332.9</c:v>
                </c:pt>
                <c:pt idx="2252">
                  <c:v>269.02</c:v>
                </c:pt>
                <c:pt idx="2253">
                  <c:v>401.95</c:v>
                </c:pt>
                <c:pt idx="2254">
                  <c:v>398.84000000000032</c:v>
                </c:pt>
                <c:pt idx="2255">
                  <c:v>320.31</c:v>
                </c:pt>
                <c:pt idx="2256">
                  <c:v>321.88</c:v>
                </c:pt>
                <c:pt idx="2257">
                  <c:v>304.12</c:v>
                </c:pt>
                <c:pt idx="2258">
                  <c:v>258.26</c:v>
                </c:pt>
                <c:pt idx="2259">
                  <c:v>173.56</c:v>
                </c:pt>
                <c:pt idx="2260">
                  <c:v>243.57</c:v>
                </c:pt>
                <c:pt idx="2261">
                  <c:v>127</c:v>
                </c:pt>
                <c:pt idx="2262">
                  <c:v>97.93</c:v>
                </c:pt>
                <c:pt idx="2263">
                  <c:v>301.97999999999894</c:v>
                </c:pt>
                <c:pt idx="2264">
                  <c:v>508.95</c:v>
                </c:pt>
                <c:pt idx="2265">
                  <c:v>91.34</c:v>
                </c:pt>
                <c:pt idx="2266">
                  <c:v>155.04</c:v>
                </c:pt>
                <c:pt idx="2267">
                  <c:v>294.24</c:v>
                </c:pt>
                <c:pt idx="2268">
                  <c:v>199.05</c:v>
                </c:pt>
                <c:pt idx="2269">
                  <c:v>73.06</c:v>
                </c:pt>
                <c:pt idx="2270">
                  <c:v>65.069999999999993</c:v>
                </c:pt>
                <c:pt idx="2271">
                  <c:v>50.99</c:v>
                </c:pt>
                <c:pt idx="2272">
                  <c:v>68.709999999999994</c:v>
                </c:pt>
                <c:pt idx="2273">
                  <c:v>71.599999999999994</c:v>
                </c:pt>
                <c:pt idx="2274">
                  <c:v>146.32000000000065</c:v>
                </c:pt>
                <c:pt idx="2275">
                  <c:v>133.85000000000065</c:v>
                </c:pt>
                <c:pt idx="2276">
                  <c:v>259.04000000000002</c:v>
                </c:pt>
                <c:pt idx="2277">
                  <c:v>213.10999999999999</c:v>
                </c:pt>
                <c:pt idx="2278">
                  <c:v>65.03</c:v>
                </c:pt>
                <c:pt idx="2279">
                  <c:v>74</c:v>
                </c:pt>
                <c:pt idx="2280">
                  <c:v>120.82</c:v>
                </c:pt>
                <c:pt idx="2281">
                  <c:v>235.83</c:v>
                </c:pt>
                <c:pt idx="2282">
                  <c:v>134.69999999999999</c:v>
                </c:pt>
                <c:pt idx="2283">
                  <c:v>56.339999999999996</c:v>
                </c:pt>
                <c:pt idx="2284">
                  <c:v>53.61</c:v>
                </c:pt>
                <c:pt idx="2285">
                  <c:v>50.44</c:v>
                </c:pt>
                <c:pt idx="2286">
                  <c:v>53.339999999999996</c:v>
                </c:pt>
                <c:pt idx="2287">
                  <c:v>73.290000000000006</c:v>
                </c:pt>
                <c:pt idx="2288">
                  <c:v>69.36999999999999</c:v>
                </c:pt>
                <c:pt idx="2289">
                  <c:v>68.410000000000025</c:v>
                </c:pt>
                <c:pt idx="2290">
                  <c:v>69.22</c:v>
                </c:pt>
                <c:pt idx="2291">
                  <c:v>43.52</c:v>
                </c:pt>
                <c:pt idx="2292">
                  <c:v>45.849999999999994</c:v>
                </c:pt>
                <c:pt idx="2293">
                  <c:v>51.4</c:v>
                </c:pt>
                <c:pt idx="2294">
                  <c:v>110.36999999999999</c:v>
                </c:pt>
                <c:pt idx="2295">
                  <c:v>46.64</c:v>
                </c:pt>
                <c:pt idx="2296">
                  <c:v>67.36999999999999</c:v>
                </c:pt>
                <c:pt idx="2297">
                  <c:v>75.11</c:v>
                </c:pt>
                <c:pt idx="2298">
                  <c:v>73.14</c:v>
                </c:pt>
                <c:pt idx="2299">
                  <c:v>45.48</c:v>
                </c:pt>
                <c:pt idx="2300">
                  <c:v>47.91</c:v>
                </c:pt>
                <c:pt idx="2301">
                  <c:v>40.96</c:v>
                </c:pt>
                <c:pt idx="2302">
                  <c:v>48.260000000000012</c:v>
                </c:pt>
                <c:pt idx="2303">
                  <c:v>68.81</c:v>
                </c:pt>
                <c:pt idx="2304">
                  <c:v>83.740000000000023</c:v>
                </c:pt>
                <c:pt idx="2305">
                  <c:v>59.13</c:v>
                </c:pt>
                <c:pt idx="2306">
                  <c:v>55.309999999999995</c:v>
                </c:pt>
                <c:pt idx="2307">
                  <c:v>49.3</c:v>
                </c:pt>
                <c:pt idx="2308">
                  <c:v>142.19999999999999</c:v>
                </c:pt>
                <c:pt idx="2309">
                  <c:v>41</c:v>
                </c:pt>
                <c:pt idx="2310">
                  <c:v>64.53</c:v>
                </c:pt>
                <c:pt idx="2311">
                  <c:v>52.63</c:v>
                </c:pt>
                <c:pt idx="2312">
                  <c:v>46.33</c:v>
                </c:pt>
                <c:pt idx="2313">
                  <c:v>70.33</c:v>
                </c:pt>
                <c:pt idx="2314">
                  <c:v>42.77</c:v>
                </c:pt>
                <c:pt idx="2315">
                  <c:v>114.86999999999999</c:v>
                </c:pt>
                <c:pt idx="2316">
                  <c:v>47.190000000000012</c:v>
                </c:pt>
                <c:pt idx="2317">
                  <c:v>38.65</c:v>
                </c:pt>
                <c:pt idx="2318">
                  <c:v>57.92</c:v>
                </c:pt>
                <c:pt idx="2319">
                  <c:v>55.06</c:v>
                </c:pt>
                <c:pt idx="2320">
                  <c:v>43.74</c:v>
                </c:pt>
                <c:pt idx="2321">
                  <c:v>42.44</c:v>
                </c:pt>
                <c:pt idx="2322">
                  <c:v>40.200000000000003</c:v>
                </c:pt>
                <c:pt idx="2323">
                  <c:v>77.760000000000005</c:v>
                </c:pt>
                <c:pt idx="2324">
                  <c:v>49.07</c:v>
                </c:pt>
                <c:pt idx="2325">
                  <c:v>55.27</c:v>
                </c:pt>
                <c:pt idx="2326">
                  <c:v>63.08</c:v>
                </c:pt>
                <c:pt idx="2327">
                  <c:v>61.21</c:v>
                </c:pt>
                <c:pt idx="2328">
                  <c:v>62.64</c:v>
                </c:pt>
                <c:pt idx="2329">
                  <c:v>48.27</c:v>
                </c:pt>
                <c:pt idx="2330">
                  <c:v>35.11</c:v>
                </c:pt>
                <c:pt idx="2331">
                  <c:v>52.27</c:v>
                </c:pt>
                <c:pt idx="2332">
                  <c:v>65.25</c:v>
                </c:pt>
                <c:pt idx="2333">
                  <c:v>59.809999999999995</c:v>
                </c:pt>
                <c:pt idx="2334">
                  <c:v>42.24</c:v>
                </c:pt>
                <c:pt idx="2335">
                  <c:v>32.04</c:v>
                </c:pt>
                <c:pt idx="2336">
                  <c:v>94.22</c:v>
                </c:pt>
                <c:pt idx="2337">
                  <c:v>46.97</c:v>
                </c:pt>
                <c:pt idx="2338">
                  <c:v>71.86999999999999</c:v>
                </c:pt>
                <c:pt idx="2339">
                  <c:v>41.1</c:v>
                </c:pt>
                <c:pt idx="2340">
                  <c:v>36.93</c:v>
                </c:pt>
                <c:pt idx="2341">
                  <c:v>67.34</c:v>
                </c:pt>
                <c:pt idx="2342">
                  <c:v>40.17</c:v>
                </c:pt>
              </c:numCache>
            </c:numRef>
          </c:val>
        </c:ser>
        <c:marker val="1"/>
        <c:axId val="132770816"/>
        <c:axId val="132838144"/>
      </c:lineChart>
      <c:dateAx>
        <c:axId val="132770816"/>
        <c:scaling>
          <c:orientation val="minMax"/>
        </c:scaling>
        <c:axPos val="b"/>
        <c:numFmt formatCode="m/d/yyyy" sourceLinked="1"/>
        <c:tickLblPos val="nextTo"/>
        <c:crossAx val="132838144"/>
        <c:crosses val="autoZero"/>
        <c:auto val="1"/>
        <c:lblOffset val="100"/>
        <c:majorUnit val="4"/>
        <c:majorTimeUnit val="months"/>
      </c:dateAx>
      <c:valAx>
        <c:axId val="132838144"/>
        <c:scaling>
          <c:orientation val="minMax"/>
        </c:scaling>
        <c:axPos val="l"/>
        <c:majorGridlines/>
        <c:numFmt formatCode="&quot;$&quot;#,##0" sourceLinked="0"/>
        <c:majorTickMark val="none"/>
        <c:tickLblPos val="nextTo"/>
        <c:spPr>
          <a:ln w="9525">
            <a:noFill/>
          </a:ln>
        </c:spPr>
        <c:crossAx val="132770816"/>
        <c:crosses val="autoZero"/>
        <c:crossBetween val="between"/>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Detail!$B$1</c:f>
              <c:strCache>
                <c:ptCount val="1"/>
                <c:pt idx="0">
                  <c:v>Monthly PER</c:v>
                </c:pt>
              </c:strCache>
            </c:strRef>
          </c:tx>
          <c:marker>
            <c:symbol val="none"/>
          </c:marker>
          <c:cat>
            <c:numRef>
              <c:f>Detail!$A$2:$A$78</c:f>
              <c:numCache>
                <c:formatCode>m/d/yyyy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Detail!$B$2:$B$78</c:f>
              <c:numCache>
                <c:formatCode>General</c:formatCode>
                <c:ptCount val="77"/>
                <c:pt idx="0">
                  <c:v>3.9000000000000014E-2</c:v>
                </c:pt>
                <c:pt idx="1">
                  <c:v>0</c:v>
                </c:pt>
                <c:pt idx="2">
                  <c:v>0</c:v>
                </c:pt>
                <c:pt idx="3">
                  <c:v>2.4E-2</c:v>
                </c:pt>
                <c:pt idx="4">
                  <c:v>0.3210000000000014</c:v>
                </c:pt>
                <c:pt idx="5">
                  <c:v>0.16600000000000001</c:v>
                </c:pt>
                <c:pt idx="6">
                  <c:v>0</c:v>
                </c:pt>
                <c:pt idx="7">
                  <c:v>2.0000000000000011E-2</c:v>
                </c:pt>
                <c:pt idx="8">
                  <c:v>0</c:v>
                </c:pt>
                <c:pt idx="9">
                  <c:v>0</c:v>
                </c:pt>
                <c:pt idx="10">
                  <c:v>2.1000000000000012E-2</c:v>
                </c:pt>
                <c:pt idx="11">
                  <c:v>2.3E-2</c:v>
                </c:pt>
                <c:pt idx="12">
                  <c:v>1.2999999999999998E-2</c:v>
                </c:pt>
                <c:pt idx="13">
                  <c:v>1.9000000000000083E-2</c:v>
                </c:pt>
                <c:pt idx="14">
                  <c:v>0</c:v>
                </c:pt>
                <c:pt idx="15">
                  <c:v>0</c:v>
                </c:pt>
                <c:pt idx="16">
                  <c:v>2.0000000000000011E-2</c:v>
                </c:pt>
                <c:pt idx="17">
                  <c:v>7.6999999999999999E-2</c:v>
                </c:pt>
                <c:pt idx="18">
                  <c:v>2.9000000000000001E-2</c:v>
                </c:pt>
                <c:pt idx="19">
                  <c:v>1.046</c:v>
                </c:pt>
                <c:pt idx="20">
                  <c:v>0.10900000000000012</c:v>
                </c:pt>
                <c:pt idx="21">
                  <c:v>0.34</c:v>
                </c:pt>
                <c:pt idx="22">
                  <c:v>0.25</c:v>
                </c:pt>
                <c:pt idx="23">
                  <c:v>0.14300000000000004</c:v>
                </c:pt>
                <c:pt idx="24">
                  <c:v>0.20800000000000021</c:v>
                </c:pt>
                <c:pt idx="25">
                  <c:v>0.15500000000000044</c:v>
                </c:pt>
                <c:pt idx="26">
                  <c:v>0.14300000000000004</c:v>
                </c:pt>
                <c:pt idx="27">
                  <c:v>8.0000000000000227E-3</c:v>
                </c:pt>
                <c:pt idx="28">
                  <c:v>0.95000000000000062</c:v>
                </c:pt>
                <c:pt idx="29">
                  <c:v>0.76300000000000279</c:v>
                </c:pt>
                <c:pt idx="30">
                  <c:v>1.718</c:v>
                </c:pt>
                <c:pt idx="31">
                  <c:v>2.0649999999999999</c:v>
                </c:pt>
                <c:pt idx="32">
                  <c:v>1.0569999999999951</c:v>
                </c:pt>
                <c:pt idx="33">
                  <c:v>1.9000000000000083E-2</c:v>
                </c:pt>
                <c:pt idx="34">
                  <c:v>8.5000000000000006E-2</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0.16200000000000001</c:v>
                </c:pt>
                <c:pt idx="61">
                  <c:v>0</c:v>
                </c:pt>
                <c:pt idx="62">
                  <c:v>0</c:v>
                </c:pt>
                <c:pt idx="63">
                  <c:v>0</c:v>
                </c:pt>
                <c:pt idx="64">
                  <c:v>0</c:v>
                </c:pt>
                <c:pt idx="65">
                  <c:v>5.1999999999999998E-2</c:v>
                </c:pt>
                <c:pt idx="66">
                  <c:v>0.67000000000000315</c:v>
                </c:pt>
                <c:pt idx="67">
                  <c:v>0</c:v>
                </c:pt>
                <c:pt idx="68">
                  <c:v>3.6999999999999998E-2</c:v>
                </c:pt>
                <c:pt idx="69">
                  <c:v>0</c:v>
                </c:pt>
                <c:pt idx="70">
                  <c:v>0.111</c:v>
                </c:pt>
                <c:pt idx="71">
                  <c:v>0.40300000000000002</c:v>
                </c:pt>
                <c:pt idx="72">
                  <c:v>0</c:v>
                </c:pt>
                <c:pt idx="73">
                  <c:v>0</c:v>
                </c:pt>
                <c:pt idx="74">
                  <c:v>0</c:v>
                </c:pt>
                <c:pt idx="75">
                  <c:v>0</c:v>
                </c:pt>
                <c:pt idx="76">
                  <c:v>0</c:v>
                </c:pt>
              </c:numCache>
            </c:numRef>
          </c:val>
        </c:ser>
        <c:ser>
          <c:idx val="1"/>
          <c:order val="1"/>
          <c:tx>
            <c:strRef>
              <c:f>Detail!$C$1</c:f>
              <c:strCache>
                <c:ptCount val="1"/>
                <c:pt idx="0">
                  <c:v>Average Monthly PER</c:v>
                </c:pt>
              </c:strCache>
            </c:strRef>
          </c:tx>
          <c:marker>
            <c:symbol val="none"/>
          </c:marker>
          <c:val>
            <c:numLit>
              <c:formatCode>General</c:formatCode>
              <c:ptCount val="1"/>
              <c:pt idx="0">
                <c:v>1</c:v>
              </c:pt>
            </c:numLit>
          </c:val>
        </c:ser>
        <c:ser>
          <c:idx val="2"/>
          <c:order val="2"/>
          <c:tx>
            <c:strRef>
              <c:f>Detail!$C$1</c:f>
              <c:strCache>
                <c:ptCount val="1"/>
                <c:pt idx="0">
                  <c:v>Average Monthly PER</c:v>
                </c:pt>
              </c:strCache>
            </c:strRef>
          </c:tx>
          <c:spPr>
            <a:ln>
              <a:solidFill>
                <a:srgbClr val="C00000"/>
              </a:solidFill>
            </a:ln>
          </c:spPr>
          <c:marker>
            <c:symbol val="none"/>
          </c:marker>
          <c:cat>
            <c:numRef>
              <c:f>Detail!$A$2:$A$78</c:f>
              <c:numCache>
                <c:formatCode>m/d/yyyy</c:formatCode>
                <c:ptCount val="7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numCache>
            </c:numRef>
          </c:cat>
          <c:val>
            <c:numRef>
              <c:f>Detail!$C$2:$C$78</c:f>
              <c:numCache>
                <c:formatCode>General</c:formatCode>
                <c:ptCount val="77"/>
                <c:pt idx="12">
                  <c:v>5.1166666666666694E-2</c:v>
                </c:pt>
                <c:pt idx="13">
                  <c:v>4.9000000000000113E-2</c:v>
                </c:pt>
                <c:pt idx="14">
                  <c:v>5.0583333333333605E-2</c:v>
                </c:pt>
                <c:pt idx="15">
                  <c:v>5.0583333333333605E-2</c:v>
                </c:pt>
                <c:pt idx="16">
                  <c:v>4.8583333333333534E-2</c:v>
                </c:pt>
                <c:pt idx="17">
                  <c:v>2.3500000000000004E-2</c:v>
                </c:pt>
                <c:pt idx="18">
                  <c:v>1.6083333333333345E-2</c:v>
                </c:pt>
                <c:pt idx="19">
                  <c:v>1.8499999999999999E-2</c:v>
                </c:pt>
                <c:pt idx="20">
                  <c:v>0.10400000000000002</c:v>
                </c:pt>
                <c:pt idx="21">
                  <c:v>0.11308333333333333</c:v>
                </c:pt>
                <c:pt idx="22">
                  <c:v>0.14141666666666691</c:v>
                </c:pt>
                <c:pt idx="23">
                  <c:v>0.1605</c:v>
                </c:pt>
                <c:pt idx="24">
                  <c:v>0.17050000000000001</c:v>
                </c:pt>
                <c:pt idx="25">
                  <c:v>0.18675000000000044</c:v>
                </c:pt>
                <c:pt idx="26">
                  <c:v>0.19808333333333344</c:v>
                </c:pt>
                <c:pt idx="27">
                  <c:v>0.21000000000000021</c:v>
                </c:pt>
                <c:pt idx="28">
                  <c:v>0.2106666666666667</c:v>
                </c:pt>
                <c:pt idx="29">
                  <c:v>0.28816666666666824</c:v>
                </c:pt>
                <c:pt idx="30">
                  <c:v>0.34533333333333327</c:v>
                </c:pt>
                <c:pt idx="31">
                  <c:v>0.48608333333333331</c:v>
                </c:pt>
                <c:pt idx="32">
                  <c:v>0.57100000000000062</c:v>
                </c:pt>
                <c:pt idx="33">
                  <c:v>0.65000000000000291</c:v>
                </c:pt>
                <c:pt idx="34">
                  <c:v>0.62325000000000064</c:v>
                </c:pt>
                <c:pt idx="35">
                  <c:v>0.60950000000000004</c:v>
                </c:pt>
                <c:pt idx="36">
                  <c:v>0.59758333333333336</c:v>
                </c:pt>
                <c:pt idx="37">
                  <c:v>0.58024999999999949</c:v>
                </c:pt>
                <c:pt idx="38">
                  <c:v>0.56733333333333369</c:v>
                </c:pt>
                <c:pt idx="39">
                  <c:v>0.55541666666666656</c:v>
                </c:pt>
                <c:pt idx="40">
                  <c:v>0.55475000000000063</c:v>
                </c:pt>
                <c:pt idx="41">
                  <c:v>0.4755833333333333</c:v>
                </c:pt>
                <c:pt idx="42">
                  <c:v>0.41200000000000031</c:v>
                </c:pt>
                <c:pt idx="43">
                  <c:v>0.26883333333333326</c:v>
                </c:pt>
                <c:pt idx="44">
                  <c:v>9.6750000000000225E-2</c:v>
                </c:pt>
                <c:pt idx="45">
                  <c:v>8.6666666666667391E-3</c:v>
                </c:pt>
                <c:pt idx="46">
                  <c:v>7.0833333333333868E-3</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1.3500000000000057E-2</c:v>
                </c:pt>
                <c:pt idx="62">
                  <c:v>1.3500000000000057E-2</c:v>
                </c:pt>
                <c:pt idx="63">
                  <c:v>1.3500000000000057E-2</c:v>
                </c:pt>
                <c:pt idx="64">
                  <c:v>1.3500000000000057E-2</c:v>
                </c:pt>
                <c:pt idx="65">
                  <c:v>1.3500000000000057E-2</c:v>
                </c:pt>
                <c:pt idx="66">
                  <c:v>1.7833333333333333E-2</c:v>
                </c:pt>
                <c:pt idx="67">
                  <c:v>7.36666666666667E-2</c:v>
                </c:pt>
                <c:pt idx="68">
                  <c:v>7.36666666666667E-2</c:v>
                </c:pt>
                <c:pt idx="69">
                  <c:v>7.6749999999999999E-2</c:v>
                </c:pt>
                <c:pt idx="70">
                  <c:v>7.6749999999999999E-2</c:v>
                </c:pt>
                <c:pt idx="71">
                  <c:v>8.6000000000000007E-2</c:v>
                </c:pt>
                <c:pt idx="72">
                  <c:v>0.11958333333333333</c:v>
                </c:pt>
                <c:pt idx="73">
                  <c:v>0.10608333333333336</c:v>
                </c:pt>
                <c:pt idx="74">
                  <c:v>0.10608333333333336</c:v>
                </c:pt>
                <c:pt idx="75">
                  <c:v>0.10608333333333336</c:v>
                </c:pt>
                <c:pt idx="76">
                  <c:v>0.10608333333333336</c:v>
                </c:pt>
              </c:numCache>
            </c:numRef>
          </c:val>
        </c:ser>
        <c:marker val="1"/>
        <c:axId val="133038848"/>
        <c:axId val="133040384"/>
      </c:lineChart>
      <c:dateAx>
        <c:axId val="133038848"/>
        <c:scaling>
          <c:orientation val="minMax"/>
        </c:scaling>
        <c:axPos val="b"/>
        <c:numFmt formatCode="m/d/yyyy" sourceLinked="1"/>
        <c:tickLblPos val="nextTo"/>
        <c:crossAx val="133040384"/>
        <c:crosses val="autoZero"/>
        <c:auto val="1"/>
        <c:lblOffset val="100"/>
        <c:majorUnit val="3"/>
        <c:majorTimeUnit val="months"/>
      </c:dateAx>
      <c:valAx>
        <c:axId val="133040384"/>
        <c:scaling>
          <c:orientation val="minMax"/>
          <c:min val="0"/>
        </c:scaling>
        <c:axPos val="l"/>
        <c:majorGridlines/>
        <c:title>
          <c:tx>
            <c:rich>
              <a:bodyPr rot="-5400000" vert="horz"/>
              <a:lstStyle/>
              <a:p>
                <a:pPr>
                  <a:defRPr/>
                </a:pPr>
                <a:r>
                  <a:rPr lang="en-US" dirty="0"/>
                  <a:t>$/kW-month</a:t>
                </a:r>
              </a:p>
            </c:rich>
          </c:tx>
          <c:layout/>
        </c:title>
        <c:numFmt formatCode="&quot;$&quot;#,##0.00" sourceLinked="0"/>
        <c:majorTickMark val="none"/>
        <c:tickLblPos val="nextTo"/>
        <c:spPr>
          <a:ln w="9525">
            <a:noFill/>
          </a:ln>
        </c:spPr>
        <c:crossAx val="133038848"/>
        <c:crosses val="autoZero"/>
        <c:crossBetween val="between"/>
      </c:valAx>
    </c:plotArea>
    <c:legend>
      <c:legendPos val="b"/>
      <c:legendEntry>
        <c:idx val="1"/>
        <c:delete val="1"/>
      </c:legendEntry>
      <c:layout/>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0.15565</cdr:x>
      <cdr:y>0.10169</cdr:y>
    </cdr:from>
    <cdr:to>
      <cdr:x>0.35288</cdr:x>
      <cdr:y>0.6822</cdr:y>
    </cdr:to>
    <cdr:sp macro="" textlink="">
      <cdr:nvSpPr>
        <cdr:cNvPr id="3" name="Straight Arrow Connector 2"/>
        <cdr:cNvSpPr/>
      </cdr:nvSpPr>
      <cdr:spPr>
        <a:xfrm xmlns:a="http://schemas.openxmlformats.org/drawingml/2006/main" flipH="1">
          <a:off x="1390650" y="457200"/>
          <a:ext cx="1762125" cy="2609850"/>
        </a:xfrm>
        <a:prstGeom xmlns:a="http://schemas.openxmlformats.org/drawingml/2006/main" prst="straightConnector1">
          <a:avLst/>
        </a:prstGeom>
        <a:ln xmlns:a="http://schemas.openxmlformats.org/drawingml/2006/main" w="19050">
          <a:solidFill>
            <a:srgbClr val="C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0.63433</cdr:x>
      <cdr:y>0.09958</cdr:y>
    </cdr:from>
    <cdr:to>
      <cdr:x>0.91471</cdr:x>
      <cdr:y>0.24788</cdr:y>
    </cdr:to>
    <cdr:sp macro="" textlink="">
      <cdr:nvSpPr>
        <cdr:cNvPr id="5" name="Straight Arrow Connector 4"/>
        <cdr:cNvSpPr/>
      </cdr:nvSpPr>
      <cdr:spPr>
        <a:xfrm xmlns:a="http://schemas.openxmlformats.org/drawingml/2006/main">
          <a:off x="5667375" y="447675"/>
          <a:ext cx="2505075" cy="666750"/>
        </a:xfrm>
        <a:prstGeom xmlns:a="http://schemas.openxmlformats.org/drawingml/2006/main" prst="straightConnector1">
          <a:avLst/>
        </a:prstGeom>
        <a:ln xmlns:a="http://schemas.openxmlformats.org/drawingml/2006/main" w="19050">
          <a:solidFill>
            <a:schemeClr val="accent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1488" cy="461963"/>
          </a:xfrm>
          <a:prstGeom prst="rect">
            <a:avLst/>
          </a:prstGeom>
        </p:spPr>
        <p:txBody>
          <a:bodyPr vert="horz" lIns="91418" tIns="45709" rIns="91418" bIns="45709" rtlCol="0"/>
          <a:lstStyle>
            <a:lvl1pPr algn="l">
              <a:defRPr sz="1200"/>
            </a:lvl1pPr>
          </a:lstStyle>
          <a:p>
            <a:endParaRPr lang="en-US" dirty="0"/>
          </a:p>
        </p:txBody>
      </p:sp>
      <p:sp>
        <p:nvSpPr>
          <p:cNvPr id="3" name="Date Placeholder 2"/>
          <p:cNvSpPr>
            <a:spLocks noGrp="1"/>
          </p:cNvSpPr>
          <p:nvPr>
            <p:ph type="dt" sz="quarter" idx="1"/>
          </p:nvPr>
        </p:nvSpPr>
        <p:spPr>
          <a:xfrm>
            <a:off x="3937000" y="2"/>
            <a:ext cx="3011488" cy="461963"/>
          </a:xfrm>
          <a:prstGeom prst="rect">
            <a:avLst/>
          </a:prstGeom>
        </p:spPr>
        <p:txBody>
          <a:bodyPr vert="horz" lIns="91418" tIns="45709" rIns="91418" bIns="45709" rtlCol="0"/>
          <a:lstStyle>
            <a:lvl1pPr algn="r">
              <a:defRPr sz="1200"/>
            </a:lvl1pPr>
          </a:lstStyle>
          <a:p>
            <a:fld id="{B566C705-7BB9-435E-A878-D0DA8F613F94}" type="datetimeFigureOut">
              <a:rPr lang="en-US" smtClean="0"/>
              <a:pPr/>
              <a:t>7/11/2014</a:t>
            </a:fld>
            <a:endParaRPr lang="en-US" dirty="0"/>
          </a:p>
        </p:txBody>
      </p:sp>
      <p:sp>
        <p:nvSpPr>
          <p:cNvPr id="4" name="Footer Placeholder 3"/>
          <p:cNvSpPr>
            <a:spLocks noGrp="1"/>
          </p:cNvSpPr>
          <p:nvPr>
            <p:ph type="ftr" sz="quarter" idx="2"/>
          </p:nvPr>
        </p:nvSpPr>
        <p:spPr>
          <a:xfrm>
            <a:off x="1" y="8772526"/>
            <a:ext cx="3011488" cy="461963"/>
          </a:xfrm>
          <a:prstGeom prst="rect">
            <a:avLst/>
          </a:prstGeom>
        </p:spPr>
        <p:txBody>
          <a:bodyPr vert="horz" lIns="91418" tIns="45709" rIns="91418" bIns="457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6"/>
            <a:ext cx="3011488" cy="461963"/>
          </a:xfrm>
          <a:prstGeom prst="rect">
            <a:avLst/>
          </a:prstGeom>
        </p:spPr>
        <p:txBody>
          <a:bodyPr vert="horz" lIns="91418" tIns="45709" rIns="91418" bIns="45709" rtlCol="0" anchor="b"/>
          <a:lstStyle>
            <a:lvl1pPr algn="r">
              <a:defRPr sz="1200"/>
            </a:lvl1pPr>
          </a:lstStyle>
          <a:p>
            <a:fld id="{C6DBD2D9-ECF9-4D95-AB80-22CE9CA803C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1804"/>
          </a:xfrm>
          <a:prstGeom prst="rect">
            <a:avLst/>
          </a:prstGeom>
        </p:spPr>
        <p:txBody>
          <a:bodyPr vert="horz" lIns="92470" tIns="46235" rIns="92470" bIns="46235" rtlCol="0"/>
          <a:lstStyle>
            <a:lvl1pPr algn="l">
              <a:defRPr sz="1200"/>
            </a:lvl1pPr>
          </a:lstStyle>
          <a:p>
            <a:endParaRPr lang="en-US" dirty="0"/>
          </a:p>
        </p:txBody>
      </p:sp>
      <p:sp>
        <p:nvSpPr>
          <p:cNvPr id="3" name="Date Placeholder 2"/>
          <p:cNvSpPr>
            <a:spLocks noGrp="1"/>
          </p:cNvSpPr>
          <p:nvPr>
            <p:ph type="dt" idx="1"/>
          </p:nvPr>
        </p:nvSpPr>
        <p:spPr>
          <a:xfrm>
            <a:off x="3936769" y="1"/>
            <a:ext cx="3011699" cy="461804"/>
          </a:xfrm>
          <a:prstGeom prst="rect">
            <a:avLst/>
          </a:prstGeom>
        </p:spPr>
        <p:txBody>
          <a:bodyPr vert="horz" lIns="92470" tIns="46235" rIns="92470" bIns="46235" rtlCol="0"/>
          <a:lstStyle>
            <a:lvl1pPr algn="r">
              <a:defRPr sz="1200"/>
            </a:lvl1pPr>
          </a:lstStyle>
          <a:p>
            <a:fld id="{9EDDEDB6-CD57-44C2-AB19-AC7D3BB8FF8E}" type="datetimeFigureOut">
              <a:rPr lang="en-US" smtClean="0"/>
              <a:pPr/>
              <a:t>7/11/2014</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70" tIns="46235" rIns="92470" bIns="46235"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0" tIns="46235" rIns="92470" bIns="462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1804"/>
          </a:xfrm>
          <a:prstGeom prst="rect">
            <a:avLst/>
          </a:prstGeom>
        </p:spPr>
        <p:txBody>
          <a:bodyPr vert="horz" lIns="92470" tIns="46235" rIns="92470" bIns="4623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2470" tIns="46235" rIns="92470" bIns="46235" rtlCol="0" anchor="b"/>
          <a:lstStyle>
            <a:lvl1pPr algn="r">
              <a:defRPr sz="1200"/>
            </a:lvl1pPr>
          </a:lstStyle>
          <a:p>
            <a:fld id="{530677A1-BB48-42A6-9D40-5F3F87EA9D2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5637" y="4465637"/>
            <a:ext cx="5560060" cy="4156234"/>
          </a:xfrm>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8EB5C-B809-4BFE-A7CB-B51853467F7F}" type="slidenum">
              <a:rPr lang="en-US" smtClean="0"/>
              <a:pPr/>
              <a:t>39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8EB5C-B809-4BFE-A7CB-B51853467F7F}" type="slidenum">
              <a:rPr lang="en-US" smtClean="0"/>
              <a:pPr/>
              <a:t>40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8EB5C-B809-4BFE-A7CB-B51853467F7F}" type="slidenum">
              <a:rPr lang="en-US" smtClean="0"/>
              <a:pPr/>
              <a:t>41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8EB5C-B809-4BFE-A7CB-B51853467F7F}" type="slidenum">
              <a:rPr lang="en-US" smtClean="0"/>
              <a:pPr/>
              <a:t>42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8EB5C-B809-4BFE-A7CB-B51853467F7F}"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8EB5C-B809-4BFE-A7CB-B51853467F7F}"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8EB5C-B809-4BFE-A7CB-B51853467F7F}" type="slidenum">
              <a:rPr lang="en-US" smtClean="0"/>
              <a:pPr/>
              <a:t>18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8EB5C-B809-4BFE-A7CB-B51853467F7F}" type="slidenum">
              <a:rPr lang="en-US" smtClean="0"/>
              <a:pPr/>
              <a:t>21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8EB5C-B809-4BFE-A7CB-B51853467F7F}" type="slidenum">
              <a:rPr lang="en-US" smtClean="0"/>
              <a:pPr/>
              <a:t>29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8EB5C-B809-4BFE-A7CB-B51853467F7F}" type="slidenum">
              <a:rPr lang="en-US" smtClean="0"/>
              <a:pPr/>
              <a:t>30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8EB5C-B809-4BFE-A7CB-B51853467F7F}" type="slidenum">
              <a:rPr lang="en-US" smtClean="0"/>
              <a:pPr/>
              <a:t>32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8EB5C-B809-4BFE-A7CB-B51853467F7F}" type="slidenum">
              <a:rPr lang="en-US" smtClean="0"/>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457200" y="1600200"/>
            <a:ext cx="8229600" cy="4648200"/>
          </a:xfrm>
        </p:spPr>
        <p:txBody>
          <a:bodyPr/>
          <a:lstStyle>
            <a:lvl1pPr>
              <a:spcBef>
                <a:spcPts val="1800"/>
              </a:spcBef>
              <a:spcAft>
                <a:spcPts val="600"/>
              </a:spcAft>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b="1">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SmartArt Placeholder 7"/>
          <p:cNvSpPr>
            <a:spLocks noGrp="1"/>
          </p:cNvSpPr>
          <p:nvPr>
            <p:ph type="dgm" sz="quarter" idx="11"/>
          </p:nvPr>
        </p:nvSpPr>
        <p:spPr>
          <a:xfrm>
            <a:off x="457200" y="1600200"/>
            <a:ext cx="8229600" cy="4416552"/>
          </a:xfrm>
        </p:spPr>
        <p:txBody>
          <a:bodyPr/>
          <a:lstStyle>
            <a:lvl1pPr>
              <a:defRPr>
                <a:solidFill>
                  <a:srgbClr val="595959"/>
                </a:solidFill>
              </a:defRPr>
            </a:lvl1pPr>
          </a:lstStyle>
          <a:p>
            <a:r>
              <a:rPr lang="en-US" dirty="0" smtClean="0"/>
              <a:t>Click icon to add SmartArt graphic</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6" name="Table Placeholder 5"/>
          <p:cNvSpPr>
            <a:spLocks noGrp="1"/>
          </p:cNvSpPr>
          <p:nvPr>
            <p:ph type="tbl" sz="quarter" idx="10"/>
          </p:nvPr>
        </p:nvSpPr>
        <p:spPr>
          <a:xfrm>
            <a:off x="457200" y="1600200"/>
            <a:ext cx="8229600" cy="4416552"/>
          </a:xfrm>
        </p:spPr>
        <p:txBody>
          <a:bodyPr/>
          <a:lstStyle/>
          <a:p>
            <a:r>
              <a:rPr lang="en-US" dirty="0" smtClean="0"/>
              <a:t>Click icon to add table</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600199"/>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600200"/>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595959"/>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21" name="Picture 20" descr="gray border large_A.png"/>
          <p:cNvPicPr>
            <a:picLocks noChangeAspect="1"/>
          </p:cNvPicPr>
          <p:nvPr userDrawn="1"/>
        </p:nvPicPr>
        <p:blipFill>
          <a:blip r:embed="rId2" cstate="print"/>
          <a:stretch>
            <a:fillRect/>
          </a:stretch>
        </p:blipFill>
        <p:spPr>
          <a:xfrm>
            <a:off x="0" y="6030047"/>
            <a:ext cx="9144000" cy="827953"/>
          </a:xfrm>
          <a:prstGeom prst="rect">
            <a:avLst/>
          </a:prstGeom>
        </p:spPr>
      </p:pic>
      <p:pic>
        <p:nvPicPr>
          <p:cNvPr id="16" name="Picture 15"/>
          <p:cNvPicPr>
            <a:picLocks noChangeAspect="1"/>
          </p:cNvPicPr>
          <p:nvPr userDrawn="1"/>
        </p:nvPicPr>
        <p:blipFill>
          <a:blip r:embed="rId3"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457200" y="1600200"/>
            <a:ext cx="8229600" cy="4648200"/>
          </a:xfrm>
        </p:spPr>
        <p:txBody>
          <a:bodyPr/>
          <a:lstStyle>
            <a:lvl1pPr>
              <a:spcBef>
                <a:spcPts val="1800"/>
              </a:spcBef>
              <a:spcAft>
                <a:spcPts val="600"/>
              </a:spcAft>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b="1">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595959"/>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21" name="Picture 20" descr="gray border large_A.png"/>
          <p:cNvPicPr>
            <a:picLocks noChangeAspect="1"/>
          </p:cNvPicPr>
          <p:nvPr/>
        </p:nvPicPr>
        <p:blipFill>
          <a:blip r:embed="rId2" cstate="print"/>
          <a:stretch>
            <a:fillRect/>
          </a:stretch>
        </p:blipFill>
        <p:spPr>
          <a:xfrm>
            <a:off x="0" y="6030047"/>
            <a:ext cx="9144000" cy="827953"/>
          </a:xfrm>
          <a:prstGeom prst="rect">
            <a:avLst/>
          </a:prstGeom>
        </p:spPr>
      </p:pic>
      <p:pic>
        <p:nvPicPr>
          <p:cNvPr id="16" name="Picture 15"/>
          <p:cNvPicPr>
            <a:picLocks noChangeAspect="1"/>
          </p:cNvPicPr>
          <p:nvPr/>
        </p:nvPicPr>
        <p:blipFill>
          <a:blip r:embed="rId3"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defRPr>
            </a:lvl1pPr>
            <a:lvl2pPr marL="0" indent="0">
              <a:buFontTx/>
              <a:buNone/>
              <a:defRPr/>
            </a:lvl2pPr>
            <a:lvl3pPr marL="0" indent="0">
              <a:buFontTx/>
              <a:buNone/>
              <a:defRPr/>
            </a:lvl3pPr>
          </a:lstStyle>
          <a:p>
            <a:pPr lvl="0"/>
            <a:r>
              <a:rPr lang="en-US" dirty="0" smtClean="0"/>
              <a:t>Title of Presentation</a:t>
            </a:r>
            <a:endParaRPr lang="en-US" dirty="0"/>
          </a:p>
        </p:txBody>
      </p:sp>
      <p:cxnSp>
        <p:nvCxnSpPr>
          <p:cNvPr id="10" name="Straight Connector 9"/>
          <p:cNvCxnSpPr/>
          <p:nvPr userDrawn="1"/>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gray border large_A.png"/>
          <p:cNvPicPr>
            <a:picLocks noChangeAspect="1"/>
          </p:cNvPicPr>
          <p:nvPr userDrawn="1"/>
        </p:nvPicPr>
        <p:blipFill>
          <a:blip r:embed="rId2" cstate="print"/>
          <a:stretch>
            <a:fillRect/>
          </a:stretch>
        </p:blipFill>
        <p:spPr>
          <a:xfrm>
            <a:off x="0" y="6030047"/>
            <a:ext cx="9144000" cy="827953"/>
          </a:xfrm>
          <a:prstGeom prst="rect">
            <a:avLst/>
          </a:prstGeom>
        </p:spPr>
      </p:pic>
      <p:pic>
        <p:nvPicPr>
          <p:cNvPr id="14" name="Picture 13"/>
          <p:cNvPicPr>
            <a:picLocks noChangeAspect="1"/>
          </p:cNvPicPr>
          <p:nvPr userDrawn="1"/>
        </p:nvPicPr>
        <p:blipFill>
          <a:blip r:embed="rId3" cstate="print"/>
          <a:stretch>
            <a:fillRect/>
          </a:stretch>
        </p:blipFill>
        <p:spPr>
          <a:xfrm>
            <a:off x="378979" y="2523277"/>
            <a:ext cx="2586158" cy="1220048"/>
          </a:xfrm>
          <a:prstGeom prst="rect">
            <a:avLst/>
          </a:prstGeom>
        </p:spPr>
      </p:pic>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105525"/>
            <a:ext cx="9144000" cy="752475"/>
          </a:xfrm>
          <a:prstGeom prst="rect">
            <a:avLst/>
          </a:prstGeom>
        </p:spPr>
      </p:pic>
      <p:pic>
        <p:nvPicPr>
          <p:cNvPr id="7" name="Picture 6" descr="ISO-PPT-Yellow-Footer.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6105525"/>
            <a:ext cx="9144000" cy="752475"/>
          </a:xfrm>
          <a:prstGeom prst="rect">
            <a:avLst/>
          </a:prstGeom>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595959"/>
                </a:solidFill>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pic>
        <p:nvPicPr>
          <p:cNvPr id="5" name="Picture 4" descr="question_text copy.png"/>
          <p:cNvPicPr>
            <a:picLocks noChangeAspect="1"/>
          </p:cNvPicPr>
          <p:nvPr userDrawn="1"/>
        </p:nvPicPr>
        <p:blipFill>
          <a:blip r:embed="rId2" cstate="print"/>
          <a:stretch>
            <a:fillRect/>
          </a:stretch>
        </p:blipFill>
        <p:spPr>
          <a:xfrm>
            <a:off x="1054100" y="3057175"/>
            <a:ext cx="3718253" cy="743651"/>
          </a:xfrm>
          <a:prstGeom prst="rect">
            <a:avLst/>
          </a:prstGeom>
        </p:spPr>
      </p:pic>
      <p:pic>
        <p:nvPicPr>
          <p:cNvPr id="6" name="Picture 5" descr="blue_question.png"/>
          <p:cNvPicPr>
            <a:picLocks noChangeAspect="1"/>
          </p:cNvPicPr>
          <p:nvPr userDrawn="1"/>
        </p:nvPicPr>
        <p:blipFill>
          <a:blip r:embed="rId3" cstate="print"/>
          <a:stretch>
            <a:fillRect/>
          </a:stretch>
        </p:blipFill>
        <p:spPr>
          <a:xfrm>
            <a:off x="5410200" y="1200429"/>
            <a:ext cx="2895238" cy="445714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6105525"/>
            <a:ext cx="9144000" cy="752475"/>
          </a:xfrm>
          <a:prstGeom prst="rect">
            <a:avLst/>
          </a:prstGeom>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so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7" name="Chart Placeholder 6"/>
          <p:cNvSpPr>
            <a:spLocks noGrp="1"/>
          </p:cNvSpPr>
          <p:nvPr>
            <p:ph type="chart" sz="quarter" idx="11"/>
          </p:nvPr>
        </p:nvSpPr>
        <p:spPr>
          <a:xfrm>
            <a:off x="457200" y="1600200"/>
            <a:ext cx="8229600" cy="4419600"/>
          </a:xfrm>
        </p:spPr>
        <p:txBody>
          <a:bodyPr/>
          <a:lstStyle>
            <a:lvl1pPr>
              <a:defRPr>
                <a:solidFill>
                  <a:srgbClr val="595959"/>
                </a:solidFill>
              </a:defRPr>
            </a:lvl1pPr>
          </a:lstStyle>
          <a:p>
            <a:r>
              <a:rPr lang="en-US" dirty="0" smtClean="0"/>
              <a:t>Click icon to add chart</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SmartArt Placeholder 7"/>
          <p:cNvSpPr>
            <a:spLocks noGrp="1"/>
          </p:cNvSpPr>
          <p:nvPr>
            <p:ph type="dgm" sz="quarter" idx="11"/>
          </p:nvPr>
        </p:nvSpPr>
        <p:spPr>
          <a:xfrm>
            <a:off x="457200" y="1600200"/>
            <a:ext cx="8229600" cy="4416552"/>
          </a:xfrm>
        </p:spPr>
        <p:txBody>
          <a:bodyPr/>
          <a:lstStyle>
            <a:lvl1pPr>
              <a:defRPr>
                <a:solidFill>
                  <a:srgbClr val="595959"/>
                </a:solidFill>
              </a:defRPr>
            </a:lvl1pPr>
          </a:lstStyle>
          <a:p>
            <a:r>
              <a:rPr lang="en-US" dirty="0" smtClean="0"/>
              <a:t>Click icon to add SmartArt graphic</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6" name="Table Placeholder 5"/>
          <p:cNvSpPr>
            <a:spLocks noGrp="1"/>
          </p:cNvSpPr>
          <p:nvPr>
            <p:ph type="tbl" sz="quarter" idx="10"/>
          </p:nvPr>
        </p:nvSpPr>
        <p:spPr>
          <a:xfrm>
            <a:off x="457200" y="1600200"/>
            <a:ext cx="8229600" cy="4416552"/>
          </a:xfrm>
        </p:spPr>
        <p:txBody>
          <a:bodyPr/>
          <a:lstStyle/>
          <a:p>
            <a:r>
              <a:rPr lang="en-US" dirty="0" smtClean="0"/>
              <a:t>Click icon to add table</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600199"/>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600200"/>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595959"/>
                </a:solidFill>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457200" y="1600200"/>
            <a:ext cx="8229600" cy="4648200"/>
          </a:xfrm>
        </p:spPr>
        <p:txBody>
          <a:bodyPr/>
          <a:lstStyle>
            <a:lvl1pPr>
              <a:spcBef>
                <a:spcPts val="1800"/>
              </a:spcBef>
              <a:spcAft>
                <a:spcPts val="600"/>
              </a:spcAft>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b="1">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595959"/>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21" name="Picture 20" descr="gray border large_A.png"/>
          <p:cNvPicPr>
            <a:picLocks noChangeAspect="1"/>
          </p:cNvPicPr>
          <p:nvPr/>
        </p:nvPicPr>
        <p:blipFill>
          <a:blip r:embed="rId2" cstate="print"/>
          <a:stretch>
            <a:fillRect/>
          </a:stretch>
        </p:blipFill>
        <p:spPr>
          <a:xfrm>
            <a:off x="0" y="6030047"/>
            <a:ext cx="9144000" cy="827953"/>
          </a:xfrm>
          <a:prstGeom prst="rect">
            <a:avLst/>
          </a:prstGeom>
        </p:spPr>
      </p:pic>
      <p:pic>
        <p:nvPicPr>
          <p:cNvPr id="16" name="Picture 15"/>
          <p:cNvPicPr>
            <a:picLocks noChangeAspect="1"/>
          </p:cNvPicPr>
          <p:nvPr/>
        </p:nvPicPr>
        <p:blipFill>
          <a:blip r:embed="rId3"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defRPr>
            </a:lvl1pPr>
            <a:lvl2pPr marL="0" indent="0">
              <a:buFontTx/>
              <a:buNone/>
              <a:defRPr/>
            </a:lvl2pPr>
            <a:lvl3pPr marL="0" indent="0">
              <a:buFontTx/>
              <a:buNone/>
              <a:defRPr/>
            </a:lvl3pPr>
          </a:lstStyle>
          <a:p>
            <a:pPr lvl="0"/>
            <a:r>
              <a:rPr lang="en-US" dirty="0" smtClean="0"/>
              <a:t>Title of Presentation</a:t>
            </a:r>
            <a:endParaRPr lang="en-US" dirty="0"/>
          </a:p>
        </p:txBody>
      </p:sp>
      <p:cxnSp>
        <p:nvCxnSpPr>
          <p:cNvPr id="10" name="Straight Connector 9"/>
          <p:cNvCxnSpPr/>
          <p:nvPr/>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gray border large_A.png"/>
          <p:cNvPicPr>
            <a:picLocks noChangeAspect="1"/>
          </p:cNvPicPr>
          <p:nvPr/>
        </p:nvPicPr>
        <p:blipFill>
          <a:blip r:embed="rId2" cstate="print"/>
          <a:stretch>
            <a:fillRect/>
          </a:stretch>
        </p:blipFill>
        <p:spPr>
          <a:xfrm>
            <a:off x="0" y="6030047"/>
            <a:ext cx="9144000" cy="827953"/>
          </a:xfrm>
          <a:prstGeom prst="rect">
            <a:avLst/>
          </a:prstGeom>
        </p:spPr>
      </p:pic>
      <p:pic>
        <p:nvPicPr>
          <p:cNvPr id="14" name="Picture 13"/>
          <p:cNvPicPr>
            <a:picLocks noChangeAspect="1"/>
          </p:cNvPicPr>
          <p:nvPr/>
        </p:nvPicPr>
        <p:blipFill>
          <a:blip r:embed="rId3" cstate="print"/>
          <a:stretch>
            <a:fillRect/>
          </a:stretch>
        </p:blipFill>
        <p:spPr>
          <a:xfrm>
            <a:off x="378979" y="2523277"/>
            <a:ext cx="2586158" cy="1220048"/>
          </a:xfrm>
          <a:prstGeom prst="rect">
            <a:avLst/>
          </a:prstGeom>
        </p:spPr>
      </p:pic>
      <p:cxnSp>
        <p:nvCxnSpPr>
          <p:cNvPr id="15" name="Straight Connector 14"/>
          <p:cNvCxnSpPr/>
          <p:nvPr userDrawn="1"/>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gray border large_A.png"/>
          <p:cNvPicPr>
            <a:picLocks noChangeAspect="1"/>
          </p:cNvPicPr>
          <p:nvPr userDrawn="1"/>
        </p:nvPicPr>
        <p:blipFill>
          <a:blip r:embed="rId2" cstate="print"/>
          <a:stretch>
            <a:fillRect/>
          </a:stretch>
        </p:blipFill>
        <p:spPr>
          <a:xfrm>
            <a:off x="0" y="6030047"/>
            <a:ext cx="9144000" cy="827953"/>
          </a:xfrm>
          <a:prstGeom prst="rect">
            <a:avLst/>
          </a:prstGeom>
        </p:spPr>
      </p:pic>
      <p:pic>
        <p:nvPicPr>
          <p:cNvPr id="23" name="Picture 22"/>
          <p:cNvPicPr>
            <a:picLocks noChangeAspect="1"/>
          </p:cNvPicPr>
          <p:nvPr userDrawn="1"/>
        </p:nvPicPr>
        <p:blipFill>
          <a:blip r:embed="rId3" cstate="print"/>
          <a:stretch>
            <a:fillRect/>
          </a:stretch>
        </p:blipFill>
        <p:spPr>
          <a:xfrm>
            <a:off x="378979" y="2523277"/>
            <a:ext cx="2586158" cy="1220048"/>
          </a:xfrm>
          <a:prstGeom prst="rect">
            <a:avLst/>
          </a:prstGeom>
        </p:spPr>
      </p:pic>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105525"/>
            <a:ext cx="9144000" cy="752475"/>
          </a:xfrm>
          <a:prstGeom prst="rect">
            <a:avLst/>
          </a:prstGeom>
        </p:spPr>
      </p:pic>
      <p:pic>
        <p:nvPicPr>
          <p:cNvPr id="7" name="Picture 6" descr="ISO-PPT-Yellow-Footer.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105525"/>
            <a:ext cx="9144000" cy="752475"/>
          </a:xfrm>
          <a:prstGeom prst="rect">
            <a:avLst/>
          </a:prstGeom>
        </p:spPr>
      </p:pic>
      <p:pic>
        <p:nvPicPr>
          <p:cNvPr id="8" name="Picture 7" descr="ISO-PPT-Yellow-Footer.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6105525"/>
            <a:ext cx="9144000" cy="752475"/>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595959"/>
                </a:solidFill>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pic>
        <p:nvPicPr>
          <p:cNvPr id="5" name="Picture 4"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6" name="Picture 5" descr="blue_question.png"/>
          <p:cNvPicPr>
            <a:picLocks noChangeAspect="1"/>
          </p:cNvPicPr>
          <p:nvPr/>
        </p:nvPicPr>
        <p:blipFill>
          <a:blip r:embed="rId3" cstate="print"/>
          <a:stretch>
            <a:fillRect/>
          </a:stretch>
        </p:blipFill>
        <p:spPr>
          <a:xfrm>
            <a:off x="5410200" y="1200429"/>
            <a:ext cx="2895238" cy="4457143"/>
          </a:xfrm>
          <a:prstGeom prst="rect">
            <a:avLst/>
          </a:prstGeom>
        </p:spPr>
      </p:pic>
      <p:pic>
        <p:nvPicPr>
          <p:cNvPr id="7" name="Picture 6" descr="question_text copy.png"/>
          <p:cNvPicPr>
            <a:picLocks noChangeAspect="1"/>
          </p:cNvPicPr>
          <p:nvPr userDrawn="1"/>
        </p:nvPicPr>
        <p:blipFill>
          <a:blip r:embed="rId2" cstate="print"/>
          <a:stretch>
            <a:fillRect/>
          </a:stretch>
        </p:blipFill>
        <p:spPr>
          <a:xfrm>
            <a:off x="1054100" y="3057175"/>
            <a:ext cx="3718253" cy="743651"/>
          </a:xfrm>
          <a:prstGeom prst="rect">
            <a:avLst/>
          </a:prstGeom>
        </p:spPr>
      </p:pic>
      <p:pic>
        <p:nvPicPr>
          <p:cNvPr id="9" name="Picture 8" descr="blue_question.png"/>
          <p:cNvPicPr>
            <a:picLocks noChangeAspect="1"/>
          </p:cNvPicPr>
          <p:nvPr userDrawn="1"/>
        </p:nvPicPr>
        <p:blipFill>
          <a:blip r:embed="rId3" cstate="print"/>
          <a:stretch>
            <a:fillRect/>
          </a:stretch>
        </p:blipFill>
        <p:spPr>
          <a:xfrm>
            <a:off x="5410200" y="1200429"/>
            <a:ext cx="2895238" cy="4457143"/>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so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7" name="Chart Placeholder 6"/>
          <p:cNvSpPr>
            <a:spLocks noGrp="1"/>
          </p:cNvSpPr>
          <p:nvPr>
            <p:ph type="chart" sz="quarter" idx="11"/>
          </p:nvPr>
        </p:nvSpPr>
        <p:spPr>
          <a:xfrm>
            <a:off x="457200" y="1600200"/>
            <a:ext cx="8229600" cy="4419600"/>
          </a:xfrm>
        </p:spPr>
        <p:txBody>
          <a:bodyPr/>
          <a:lstStyle>
            <a:lvl1pPr>
              <a:defRPr>
                <a:solidFill>
                  <a:srgbClr val="595959"/>
                </a:solidFill>
              </a:defRPr>
            </a:lvl1pPr>
          </a:lstStyle>
          <a:p>
            <a:r>
              <a:rPr lang="en-US" dirty="0" smtClean="0"/>
              <a:t>Click icon to add chart</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SmartArt Placeholder 7"/>
          <p:cNvSpPr>
            <a:spLocks noGrp="1"/>
          </p:cNvSpPr>
          <p:nvPr>
            <p:ph type="dgm" sz="quarter" idx="11"/>
          </p:nvPr>
        </p:nvSpPr>
        <p:spPr>
          <a:xfrm>
            <a:off x="457200" y="1600200"/>
            <a:ext cx="8229600" cy="4416552"/>
          </a:xfrm>
        </p:spPr>
        <p:txBody>
          <a:bodyPr/>
          <a:lstStyle>
            <a:lvl1pPr>
              <a:defRPr>
                <a:solidFill>
                  <a:srgbClr val="595959"/>
                </a:solidFill>
              </a:defRPr>
            </a:lvl1pPr>
          </a:lstStyle>
          <a:p>
            <a:r>
              <a:rPr lang="en-US" dirty="0" smtClean="0"/>
              <a:t>Click icon to add SmartArt graphic</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6" name="Table Placeholder 5"/>
          <p:cNvSpPr>
            <a:spLocks noGrp="1"/>
          </p:cNvSpPr>
          <p:nvPr>
            <p:ph type="tbl" sz="quarter" idx="10"/>
          </p:nvPr>
        </p:nvSpPr>
        <p:spPr>
          <a:xfrm>
            <a:off x="457200" y="1600200"/>
            <a:ext cx="8229600" cy="4416552"/>
          </a:xfrm>
        </p:spPr>
        <p:txBody>
          <a:bodyPr/>
          <a:lstStyle/>
          <a:p>
            <a:r>
              <a:rPr lang="en-US" dirty="0" smtClean="0"/>
              <a:t>Click icon to add table</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600199"/>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600200"/>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userDrawn="1"/>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userDrawn="1"/>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so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7BB784F4-28A9-4CED-8055-5A17FFCC1789}" type="slidenum">
              <a:rPr lang="en-US"/>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fld id="{E06DC4AA-B65C-41FD-B65B-E2872305575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7" name="Chart Placeholder 6"/>
          <p:cNvSpPr>
            <a:spLocks noGrp="1"/>
          </p:cNvSpPr>
          <p:nvPr>
            <p:ph type="chart" sz="quarter" idx="11"/>
          </p:nvPr>
        </p:nvSpPr>
        <p:spPr>
          <a:xfrm>
            <a:off x="457200" y="1600200"/>
            <a:ext cx="8229600" cy="4419600"/>
          </a:xfrm>
        </p:spPr>
        <p:txBody>
          <a:bodyPr/>
          <a:lstStyle>
            <a:lvl1pPr>
              <a:defRPr>
                <a:solidFill>
                  <a:srgbClr val="595959"/>
                </a:solidFill>
              </a:defRPr>
            </a:lvl1pPr>
          </a:lstStyle>
          <a:p>
            <a:r>
              <a:rPr lang="en-US" dirty="0" smtClean="0"/>
              <a:t>Click icon to add chart</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theme" Target="../theme/theme3.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p:nvPicPr>
        <p:blipFill>
          <a:blip r:embed="rId25" cstate="print">
            <a:extLst>
              <a:ext uri="{28A0092B-C50C-407E-A947-70E740481C1C}">
                <a14:useLocalDpi xmlns:a14="http://schemas.microsoft.com/office/drawing/2010/main" xmlns="" val="0"/>
              </a:ext>
            </a:extLst>
          </a:blip>
          <a:stretch>
            <a:fillRect/>
          </a:stretch>
        </p:blipFill>
        <p:spPr>
          <a:xfrm>
            <a:off x="4" y="6348412"/>
            <a:ext cx="9143991" cy="509587"/>
          </a:xfrm>
          <a:prstGeom prst="rect">
            <a:avLst/>
          </a:prstGeom>
        </p:spPr>
      </p:pic>
      <p:sp>
        <p:nvSpPr>
          <p:cNvPr id="1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b="1">
                <a:solidFill>
                  <a:srgbClr val="595959"/>
                </a:solidFill>
              </a:defRPr>
            </a:lvl1pPr>
          </a:lstStyle>
          <a:p>
            <a:fld id="{10C7F894-2A36-495D-AB7C-1055F7AC0F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707" r:id="rId2"/>
    <p:sldLayoutId id="2147483683" r:id="rId3"/>
    <p:sldLayoutId id="2147483650" r:id="rId4"/>
    <p:sldLayoutId id="2147483664" r:id="rId5"/>
    <p:sldLayoutId id="2147483684"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Lst>
  <p:hf hdr="0" ftr="0" dt="0"/>
  <p:txStyles>
    <p:titleStyle>
      <a:lvl1pPr algn="l" defTabSz="914400" rtl="0" eaLnBrk="1" latinLnBrk="0" hangingPunct="1">
        <a:spcBef>
          <a:spcPct val="0"/>
        </a:spcBef>
        <a:buNone/>
        <a:defRPr sz="3200" b="1" kern="1200" baseline="0">
          <a:solidFill>
            <a:srgbClr val="595959"/>
          </a:solidFill>
          <a:latin typeface="+mj-lt"/>
          <a:ea typeface="+mj-ea"/>
          <a:cs typeface="+mj-cs"/>
        </a:defRPr>
      </a:lvl1pPr>
    </p:titleStyle>
    <p:bodyStyle>
      <a:lvl1pPr marL="342900" indent="-342900" algn="l" defTabSz="914400" rtl="0" eaLnBrk="1" latinLnBrk="0" hangingPunct="1">
        <a:spcBef>
          <a:spcPts val="1800"/>
        </a:spcBef>
        <a:spcAft>
          <a:spcPts val="600"/>
        </a:spcAft>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p:nvPicPr>
        <p:blipFill>
          <a:blip r:embed="rId25" cstate="print">
            <a:extLst>
              <a:ext uri="{28A0092B-C50C-407E-A947-70E740481C1C}">
                <a14:useLocalDpi xmlns:a14="http://schemas.microsoft.com/office/drawing/2010/main" xmlns="" val="0"/>
              </a:ext>
            </a:extLst>
          </a:blip>
          <a:stretch>
            <a:fillRect/>
          </a:stretch>
        </p:blipFill>
        <p:spPr>
          <a:xfrm>
            <a:off x="4" y="6348412"/>
            <a:ext cx="9143991" cy="509587"/>
          </a:xfrm>
          <a:prstGeom prst="rect">
            <a:avLst/>
          </a:prstGeom>
        </p:spPr>
      </p:pic>
      <p:sp>
        <p:nvSpPr>
          <p:cNvPr id="1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b="1">
                <a:solidFill>
                  <a:srgbClr val="595959"/>
                </a:solidFill>
              </a:defRPr>
            </a:lvl1pPr>
          </a:lstStyle>
          <a:p>
            <a:fld id="{10C7F894-2A36-495D-AB7C-1055F7AC0F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Lst>
  <p:hf hdr="0" ftr="0" dt="0"/>
  <p:txStyles>
    <p:titleStyle>
      <a:lvl1pPr algn="l" defTabSz="914400" rtl="0" eaLnBrk="1" latinLnBrk="0" hangingPunct="1">
        <a:spcBef>
          <a:spcPct val="0"/>
        </a:spcBef>
        <a:buNone/>
        <a:defRPr sz="3200" b="1" kern="1200" baseline="0">
          <a:solidFill>
            <a:srgbClr val="595959"/>
          </a:solidFill>
          <a:latin typeface="+mj-lt"/>
          <a:ea typeface="+mj-ea"/>
          <a:cs typeface="+mj-cs"/>
        </a:defRPr>
      </a:lvl1pPr>
    </p:titleStyle>
    <p:bodyStyle>
      <a:lvl1pPr marL="342900" indent="-342900" algn="l" defTabSz="914400" rtl="0" eaLnBrk="1" latinLnBrk="0" hangingPunct="1">
        <a:spcBef>
          <a:spcPts val="1800"/>
        </a:spcBef>
        <a:spcAft>
          <a:spcPts val="600"/>
        </a:spcAft>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p:nvPicPr>
        <p:blipFill>
          <a:blip r:embed="rId27" cstate="print">
            <a:extLst>
              <a:ext uri="{28A0092B-C50C-407E-A947-70E740481C1C}">
                <a14:useLocalDpi xmlns:a14="http://schemas.microsoft.com/office/drawing/2010/main" xmlns="" val="0"/>
              </a:ext>
            </a:extLst>
          </a:blip>
          <a:stretch>
            <a:fillRect/>
          </a:stretch>
        </p:blipFill>
        <p:spPr>
          <a:xfrm>
            <a:off x="4" y="6348412"/>
            <a:ext cx="9143991" cy="509587"/>
          </a:xfrm>
          <a:prstGeom prst="rect">
            <a:avLst/>
          </a:prstGeom>
        </p:spPr>
      </p:pic>
      <p:sp>
        <p:nvSpPr>
          <p:cNvPr id="1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b="1">
                <a:solidFill>
                  <a:srgbClr val="595959"/>
                </a:solidFill>
              </a:defRPr>
            </a:lvl1pPr>
          </a:lstStyle>
          <a:p>
            <a:fld id="{10C7F894-2A36-495D-AB7C-1055F7AC0F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8" r:id="rId25"/>
  </p:sldLayoutIdLst>
  <p:hf hdr="0" ftr="0" dt="0"/>
  <p:txStyles>
    <p:titleStyle>
      <a:lvl1pPr algn="l" defTabSz="914400" rtl="0" eaLnBrk="1" latinLnBrk="0" hangingPunct="1">
        <a:spcBef>
          <a:spcPct val="0"/>
        </a:spcBef>
        <a:buNone/>
        <a:defRPr sz="3200" b="1" kern="1200" baseline="0">
          <a:solidFill>
            <a:srgbClr val="595959"/>
          </a:solidFill>
          <a:latin typeface="+mj-lt"/>
          <a:ea typeface="+mj-ea"/>
          <a:cs typeface="+mj-cs"/>
        </a:defRPr>
      </a:lvl1pPr>
    </p:titleStyle>
    <p:bodyStyle>
      <a:lvl1pPr marL="342900" indent="-342900" algn="l" defTabSz="914400" rtl="0" eaLnBrk="1" latinLnBrk="0" hangingPunct="1">
        <a:spcBef>
          <a:spcPts val="1800"/>
        </a:spcBef>
        <a:spcAft>
          <a:spcPts val="600"/>
        </a:spcAft>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mcdonough@iso-ne.com" TargetMode="External"/><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hyperlink" Target="http://www.iso-ne.com/regulatory/ferc/orders/2014/may/er14-1050-000_5-30-14_pay_for_performance_order.pdf" TargetMode="Externa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July 8-10, 2014 | Markets Committee</a:t>
            </a:r>
            <a:endParaRPr lang="en-US" dirty="0"/>
          </a:p>
        </p:txBody>
      </p:sp>
      <p:sp>
        <p:nvSpPr>
          <p:cNvPr id="7" name="Text Placeholder 6"/>
          <p:cNvSpPr>
            <a:spLocks noGrp="1"/>
          </p:cNvSpPr>
          <p:nvPr>
            <p:ph type="body" sz="quarter" idx="17"/>
          </p:nvPr>
        </p:nvSpPr>
        <p:spPr/>
        <p:txBody>
          <a:bodyPr>
            <a:normAutofit fontScale="92500" lnSpcReduction="10000"/>
          </a:bodyPr>
          <a:lstStyle/>
          <a:p>
            <a:r>
              <a:rPr lang="en-US" dirty="0" smtClean="0"/>
              <a:t>Catherine McDonough </a:t>
            </a:r>
          </a:p>
          <a:p>
            <a:endParaRPr lang="en-US" dirty="0" smtClean="0"/>
          </a:p>
        </p:txBody>
      </p:sp>
      <p:sp>
        <p:nvSpPr>
          <p:cNvPr id="8" name="Text Placeholder 7"/>
          <p:cNvSpPr>
            <a:spLocks noGrp="1"/>
          </p:cNvSpPr>
          <p:nvPr>
            <p:ph type="body" sz="quarter" idx="18"/>
          </p:nvPr>
        </p:nvSpPr>
        <p:spPr/>
        <p:txBody>
          <a:bodyPr/>
          <a:lstStyle/>
          <a:p>
            <a:r>
              <a:rPr lang="en-US" dirty="0" smtClean="0">
                <a:hlinkClick r:id="rId3"/>
              </a:rPr>
              <a:t>cmcdonough@iso-ne.com</a:t>
            </a:r>
            <a:r>
              <a:rPr lang="en-US" dirty="0" smtClean="0"/>
              <a:t> | 413-535-4027</a:t>
            </a:r>
            <a:endParaRPr lang="en-US" dirty="0"/>
          </a:p>
        </p:txBody>
      </p:sp>
      <p:sp>
        <p:nvSpPr>
          <p:cNvPr id="18" name="Text Placeholder 17"/>
          <p:cNvSpPr>
            <a:spLocks noGrp="1"/>
          </p:cNvSpPr>
          <p:nvPr>
            <p:ph type="body" sz="quarter" idx="16"/>
          </p:nvPr>
        </p:nvSpPr>
        <p:spPr/>
        <p:txBody>
          <a:bodyPr>
            <a:normAutofit/>
          </a:bodyPr>
          <a:lstStyle/>
          <a:p>
            <a:r>
              <a:rPr lang="en-US" dirty="0" smtClean="0"/>
              <a:t> Implications of the May 30,2014 FERC Order: Discussion</a:t>
            </a:r>
          </a:p>
        </p:txBody>
      </p:sp>
      <p:sp>
        <p:nvSpPr>
          <p:cNvPr id="13" name="Text Placeholder 12"/>
          <p:cNvSpPr>
            <a:spLocks noGrp="1"/>
          </p:cNvSpPr>
          <p:nvPr>
            <p:ph type="body" sz="quarter" idx="19"/>
          </p:nvPr>
        </p:nvSpPr>
        <p:spPr>
          <a:xfrm>
            <a:off x="3276600" y="1419439"/>
            <a:ext cx="5562600" cy="1600200"/>
          </a:xfrm>
        </p:spPr>
        <p:txBody>
          <a:bodyPr/>
          <a:lstStyle/>
          <a:p>
            <a:r>
              <a:rPr lang="en-US" dirty="0" smtClean="0"/>
              <a:t>Peak Energy Rent (‘PER’)  Adjustment Mechanism</a:t>
            </a:r>
            <a:endParaRPr lang="en-US" sz="2400" dirty="0" smtClean="0"/>
          </a:p>
        </p:txBody>
      </p:sp>
      <p:sp>
        <p:nvSpPr>
          <p:cNvPr id="10" name="Text Placeholder 5"/>
          <p:cNvSpPr txBox="1">
            <a:spLocks/>
          </p:cNvSpPr>
          <p:nvPr/>
        </p:nvSpPr>
        <p:spPr>
          <a:xfrm>
            <a:off x="4105446" y="5105400"/>
            <a:ext cx="2438400" cy="381000"/>
          </a:xfrm>
          <a:prstGeom prst="rect">
            <a:avLst/>
          </a:prstGeom>
        </p:spPr>
        <p:txBody>
          <a:bodyPr vert="horz" wrap="none" lIns="0" tIns="0" rIns="0" bIns="0" rtlCol="0">
            <a:normAutofit/>
          </a:bodyPr>
          <a:lstStyle/>
          <a:p>
            <a:pPr marL="342900" marR="0" lvl="0" indent="-342900" algn="r" defTabSz="914400" rtl="0" eaLnBrk="1" fontAlgn="auto" latinLnBrk="0" hangingPunct="1">
              <a:lnSpc>
                <a:spcPct val="100000"/>
              </a:lnSpc>
              <a:spcBef>
                <a:spcPts val="1200"/>
              </a:spcBef>
              <a:spcAft>
                <a:spcPts val="0"/>
              </a:spcAft>
              <a:buClrTx/>
              <a:buSzTx/>
              <a:buFont typeface="Wingdings" pitchFamily="2" charset="2"/>
              <a:buChar char="v"/>
              <a:tabLst/>
              <a:defRPr/>
            </a:pPr>
            <a:endParaRPr kumimoji="0" lang="en-US" sz="2400" b="0" i="0" u="none" strike="noStrike" kern="1200" cap="none" spc="0" normalizeH="0" baseline="0" noProof="0" dirty="0">
              <a:ln>
                <a:noFill/>
              </a:ln>
              <a:solidFill>
                <a:schemeClr val="accent1"/>
              </a:solidFill>
              <a:effectLst/>
              <a:uLnTx/>
              <a:uFillTx/>
              <a:latin typeface="+mn-lt"/>
              <a:ea typeface="+mn-ea"/>
              <a:cs typeface="+mn-cs"/>
            </a:endParaRPr>
          </a:p>
        </p:txBody>
      </p:sp>
      <p:sp>
        <p:nvSpPr>
          <p:cNvPr id="11" name="Text Placeholder 6"/>
          <p:cNvSpPr txBox="1">
            <a:spLocks/>
          </p:cNvSpPr>
          <p:nvPr/>
        </p:nvSpPr>
        <p:spPr>
          <a:xfrm>
            <a:off x="4334046" y="5562600"/>
            <a:ext cx="2219154" cy="381000"/>
          </a:xfrm>
          <a:prstGeom prst="rect">
            <a:avLst/>
          </a:prstGeom>
        </p:spPr>
        <p:txBody>
          <a:bodyPr vert="horz" wrap="none" lIns="0" tIns="0" rIns="0" bIns="0" rtlCol="0">
            <a:normAutofit/>
          </a:bodyPr>
          <a:lstStyle/>
          <a:p>
            <a:pPr marL="342900" marR="0" lvl="0" indent="-342900" algn="r"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1050" b="0" i="0" u="none" strike="noStrike" kern="0" cap="all" spc="300" normalizeH="0" baseline="0" noProof="0" dirty="0">
              <a:ln>
                <a:noFill/>
              </a:ln>
              <a:solidFill>
                <a:srgbClr val="595959"/>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Potential Actions to Address Impact of Higher RCPFs on the PER Adjustment</a:t>
            </a:r>
            <a:endParaRPr lang="en-US" dirty="0"/>
          </a:p>
        </p:txBody>
      </p:sp>
      <p:sp>
        <p:nvSpPr>
          <p:cNvPr id="8" name="Text Placeholder 7"/>
          <p:cNvSpPr>
            <a:spLocks noGrp="1"/>
          </p:cNvSpPr>
          <p:nvPr>
            <p:ph type="body" sz="quarter" idx="11"/>
          </p:nvPr>
        </p:nvSpPr>
        <p:spPr/>
        <p:txBody>
          <a:bodyPr>
            <a:normAutofit fontScale="92500"/>
          </a:bodyPr>
          <a:lstStyle/>
          <a:p>
            <a:r>
              <a:rPr lang="en-US" dirty="0" smtClean="0"/>
              <a:t>Do Nothing </a:t>
            </a:r>
          </a:p>
          <a:p>
            <a:pPr lvl="1"/>
            <a:r>
              <a:rPr lang="en-US" dirty="0" smtClean="0"/>
              <a:t>Even if the suppliers had factored higher RCPFs into their bid prices, the FCA clearing prices may not have been higher </a:t>
            </a:r>
            <a:endParaRPr lang="en-US" sz="2000" dirty="0" smtClean="0"/>
          </a:p>
          <a:p>
            <a:pPr lvl="2"/>
            <a:r>
              <a:rPr lang="en-US" sz="1800" dirty="0" smtClean="0"/>
              <a:t>FCA price was supported at administrative floor FCA3-to-FCA-7  except for NEMA/Boston where the FCA -7 price was administratively capped  </a:t>
            </a:r>
          </a:p>
          <a:p>
            <a:pPr lvl="2"/>
            <a:r>
              <a:rPr lang="en-US" dirty="0" smtClean="0"/>
              <a:t>FCA-8 price was administratively capped </a:t>
            </a:r>
            <a:endParaRPr lang="en-US" dirty="0" smtClean="0">
              <a:solidFill>
                <a:srgbClr val="FF0000"/>
              </a:solidFill>
            </a:endParaRPr>
          </a:p>
          <a:p>
            <a:r>
              <a:rPr lang="en-US" dirty="0" smtClean="0"/>
              <a:t>Raise the PER Strike Price to reduce the expected PER Adjustment </a:t>
            </a:r>
          </a:p>
          <a:p>
            <a:pPr lvl="1"/>
            <a:r>
              <a:rPr lang="en-US" dirty="0" smtClean="0"/>
              <a:t>ISO tweaked the method used to calculate the PER Strike Price in the middle of the first FCA commitment period (12/2010) sharply reducing the PER Adjustment.  </a:t>
            </a:r>
          </a:p>
          <a:p>
            <a:pPr lvl="1"/>
            <a:r>
              <a:rPr lang="en-US" dirty="0" smtClean="0"/>
              <a:t>Hourly PER was zero between December 2010 and January 2013  (See following slides)</a:t>
            </a:r>
          </a:p>
          <a:p>
            <a:r>
              <a:rPr lang="en-US" dirty="0" smtClean="0"/>
              <a:t>Other Suggestions</a:t>
            </a:r>
          </a:p>
          <a:p>
            <a:pPr lvl="1"/>
            <a:endParaRPr lang="en-US" dirty="0" smtClean="0"/>
          </a:p>
          <a:p>
            <a:pPr marL="1314450" lvl="3" indent="-457200">
              <a:spcBef>
                <a:spcPts val="1800"/>
              </a:spcBef>
              <a:spcAft>
                <a:spcPts val="600"/>
              </a:spcAft>
            </a:pPr>
            <a:endParaRPr lang="en-US" dirty="0" smtClean="0"/>
          </a:p>
          <a:p>
            <a:pPr marL="1314450" lvl="3" indent="-457200">
              <a:spcBef>
                <a:spcPts val="1800"/>
              </a:spcBef>
              <a:spcAft>
                <a:spcPts val="600"/>
              </a:spcAft>
              <a:buNone/>
            </a:pPr>
            <a:endParaRPr lang="en-US" dirty="0" smtClean="0"/>
          </a:p>
          <a:p>
            <a:pPr marL="1314450" lvl="3" indent="-457200">
              <a:spcBef>
                <a:spcPts val="1800"/>
              </a:spcBef>
              <a:spcAft>
                <a:spcPts val="600"/>
              </a:spcAft>
            </a:pPr>
            <a:endParaRPr lang="en-US" dirty="0" smtClean="0"/>
          </a:p>
          <a:p>
            <a:pPr marL="857250" lvl="1" indent="-457200">
              <a:buAutoNum type="arabicPeriod"/>
            </a:pP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Existing PER Adjustment:</a:t>
            </a:r>
            <a:br>
              <a:rPr lang="en-US" dirty="0" smtClean="0"/>
            </a:br>
            <a:r>
              <a:rPr lang="en-US" sz="2000" dirty="0" smtClean="0"/>
              <a:t>Historical View of Key Components</a:t>
            </a:r>
            <a:endParaRPr lang="en-US" sz="2000" dirty="0"/>
          </a:p>
        </p:txBody>
      </p:sp>
      <p:sp>
        <p:nvSpPr>
          <p:cNvPr id="4" name="Slide Number Placeholder 3"/>
          <p:cNvSpPr>
            <a:spLocks noGrp="1"/>
          </p:cNvSpPr>
          <p:nvPr>
            <p:ph type="sldNum" sz="quarter" idx="4"/>
          </p:nvPr>
        </p:nvSpPr>
        <p:spPr/>
        <p:txBody>
          <a:bodyPr/>
          <a:lstStyle/>
          <a:p>
            <a:fld id="{B0B2666A-D295-4FE1-A253-B3FD49F5C403}" type="slidenum">
              <a:rPr lang="en-US" smtClean="0"/>
              <a:pPr/>
              <a:t>11</a:t>
            </a:fld>
            <a:endParaRPr lang="en-US" dirty="0"/>
          </a:p>
        </p:txBody>
      </p:sp>
      <p:graphicFrame>
        <p:nvGraphicFramePr>
          <p:cNvPr id="7" name="Chart 6"/>
          <p:cNvGraphicFramePr/>
          <p:nvPr/>
        </p:nvGraphicFramePr>
        <p:xfrm>
          <a:off x="609599" y="1752600"/>
          <a:ext cx="7772401" cy="39243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Existing PER Adjustment :  </a:t>
            </a:r>
            <a:r>
              <a:rPr lang="en-US" sz="2700" dirty="0" smtClean="0"/>
              <a:t>Historical View of Monthly PER and Moving Average of Monthly PER </a:t>
            </a:r>
            <a:endParaRPr lang="en-US" sz="2700" dirty="0"/>
          </a:p>
        </p:txBody>
      </p:sp>
      <p:sp>
        <p:nvSpPr>
          <p:cNvPr id="4" name="Slide Number Placeholder 3"/>
          <p:cNvSpPr>
            <a:spLocks noGrp="1"/>
          </p:cNvSpPr>
          <p:nvPr>
            <p:ph type="sldNum" sz="quarter" idx="4"/>
          </p:nvPr>
        </p:nvSpPr>
        <p:spPr/>
        <p:txBody>
          <a:bodyPr/>
          <a:lstStyle/>
          <a:p>
            <a:fld id="{B0B2666A-D295-4FE1-A253-B3FD49F5C403}" type="slidenum">
              <a:rPr lang="en-US" smtClean="0"/>
              <a:pPr/>
              <a:t>12</a:t>
            </a:fld>
            <a:endParaRPr lang="en-US" dirty="0"/>
          </a:p>
        </p:txBody>
      </p:sp>
      <p:graphicFrame>
        <p:nvGraphicFramePr>
          <p:cNvPr id="6" name="Chart 5"/>
          <p:cNvGraphicFramePr/>
          <p:nvPr/>
        </p:nvGraphicFramePr>
        <p:xfrm>
          <a:off x="762000" y="1905000"/>
          <a:ext cx="7248526" cy="38290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Next Steps</a:t>
            </a:r>
            <a:endParaRPr lang="en-US" dirty="0"/>
          </a:p>
        </p:txBody>
      </p:sp>
      <p:sp>
        <p:nvSpPr>
          <p:cNvPr id="4" name="Slide Number Placeholder 3"/>
          <p:cNvSpPr>
            <a:spLocks noGrp="1"/>
          </p:cNvSpPr>
          <p:nvPr>
            <p:ph type="sldNum" sz="quarter" idx="4"/>
          </p:nvPr>
        </p:nvSpPr>
        <p:spPr/>
        <p:txBody>
          <a:bodyPr/>
          <a:lstStyle/>
          <a:p>
            <a:fld id="{7BB784F4-28A9-4CED-8055-5A17FFCC1789}" type="slidenum">
              <a:rPr lang="en-US" smtClean="0"/>
              <a:pPr/>
              <a:t>13</a:t>
            </a:fld>
            <a:endParaRPr lang="en-US" dirty="0"/>
          </a:p>
        </p:txBody>
      </p:sp>
      <p:graphicFrame>
        <p:nvGraphicFramePr>
          <p:cNvPr id="6" name="Table 5"/>
          <p:cNvGraphicFramePr>
            <a:graphicFrameLocks noGrp="1"/>
          </p:cNvGraphicFramePr>
          <p:nvPr/>
        </p:nvGraphicFramePr>
        <p:xfrm>
          <a:off x="762000" y="3581400"/>
          <a:ext cx="7620000" cy="2225040"/>
        </p:xfrm>
        <a:graphic>
          <a:graphicData uri="http://schemas.openxmlformats.org/drawingml/2006/table">
            <a:tbl>
              <a:tblPr firstRow="1" bandRow="1">
                <a:tableStyleId>{5C22544A-7EE6-4342-B048-85BDC9FD1C3A}</a:tableStyleId>
              </a:tblPr>
              <a:tblGrid>
                <a:gridCol w="1981200"/>
                <a:gridCol w="5638800"/>
              </a:tblGrid>
              <a:tr h="370840">
                <a:tc>
                  <a:txBody>
                    <a:bodyPr/>
                    <a:lstStyle/>
                    <a:p>
                      <a:r>
                        <a:rPr lang="en-US" dirty="0" smtClean="0"/>
                        <a:t>Date</a:t>
                      </a:r>
                      <a:endParaRPr lang="en-US" dirty="0"/>
                    </a:p>
                  </a:txBody>
                  <a:tcPr/>
                </a:tc>
                <a:tc>
                  <a:txBody>
                    <a:bodyPr/>
                    <a:lstStyle/>
                    <a:p>
                      <a:r>
                        <a:rPr lang="en-US" dirty="0" smtClean="0"/>
                        <a:t>Action </a:t>
                      </a:r>
                      <a:endParaRPr lang="en-US" dirty="0"/>
                    </a:p>
                  </a:txBody>
                  <a:tcPr/>
                </a:tc>
              </a:tr>
              <a:tr h="370840">
                <a:tc>
                  <a:txBody>
                    <a:bodyPr/>
                    <a:lstStyle/>
                    <a:p>
                      <a:r>
                        <a:rPr lang="en-US" dirty="0" smtClean="0"/>
                        <a:t>July </a:t>
                      </a:r>
                      <a:r>
                        <a:rPr lang="en-US" baseline="0" dirty="0" smtClean="0"/>
                        <a:t>2014 </a:t>
                      </a:r>
                      <a:endParaRPr lang="en-US" dirty="0"/>
                    </a:p>
                  </a:txBody>
                  <a:tcPr/>
                </a:tc>
                <a:tc>
                  <a:txBody>
                    <a:bodyPr/>
                    <a:lstStyle/>
                    <a:p>
                      <a:r>
                        <a:rPr lang="en-US" dirty="0" smtClean="0"/>
                        <a:t>Introduction</a:t>
                      </a:r>
                      <a:endParaRPr lang="en-US" dirty="0"/>
                    </a:p>
                  </a:txBody>
                  <a:tcPr/>
                </a:tc>
              </a:tr>
              <a:tr h="370840">
                <a:tc>
                  <a:txBody>
                    <a:bodyPr/>
                    <a:lstStyle/>
                    <a:p>
                      <a:r>
                        <a:rPr lang="en-US" dirty="0" smtClean="0"/>
                        <a:t>August </a:t>
                      </a:r>
                      <a:r>
                        <a:rPr lang="en-US" baseline="0" dirty="0" smtClean="0"/>
                        <a:t>2014 </a:t>
                      </a:r>
                      <a:endParaRPr lang="en-US" dirty="0"/>
                    </a:p>
                  </a:txBody>
                  <a:tcPr/>
                </a:tc>
                <a:tc>
                  <a:txBody>
                    <a:bodyPr/>
                    <a:lstStyle/>
                    <a:p>
                      <a:r>
                        <a:rPr lang="en-US" baseline="0" dirty="0" smtClean="0"/>
                        <a:t>Discuss any proposed changes </a:t>
                      </a:r>
                      <a:endParaRPr lang="en-US" dirty="0"/>
                    </a:p>
                  </a:txBody>
                  <a:tcPr/>
                </a:tc>
              </a:tr>
              <a:tr h="370840">
                <a:tc>
                  <a:txBody>
                    <a:bodyPr/>
                    <a:lstStyle/>
                    <a:p>
                      <a:r>
                        <a:rPr lang="en-US" dirty="0" smtClean="0"/>
                        <a:t>September </a:t>
                      </a:r>
                      <a:r>
                        <a:rPr lang="en-US" baseline="0" dirty="0" smtClean="0"/>
                        <a:t>2014 </a:t>
                      </a:r>
                      <a:endParaRPr lang="en-US" dirty="0"/>
                    </a:p>
                  </a:txBody>
                  <a:tcPr/>
                </a:tc>
                <a:tc>
                  <a:txBody>
                    <a:bodyPr/>
                    <a:lstStyle/>
                    <a:p>
                      <a:r>
                        <a:rPr lang="en-US" dirty="0" smtClean="0"/>
                        <a:t>MC</a:t>
                      </a:r>
                      <a:r>
                        <a:rPr lang="en-US" baseline="0" dirty="0" smtClean="0"/>
                        <a:t> </a:t>
                      </a:r>
                      <a:r>
                        <a:rPr lang="en-US" dirty="0" smtClean="0"/>
                        <a:t>Vote if</a:t>
                      </a:r>
                      <a:r>
                        <a:rPr lang="en-US" baseline="0" dirty="0" smtClean="0"/>
                        <a:t> required </a:t>
                      </a:r>
                      <a:endParaRPr lang="en-US" dirty="0"/>
                    </a:p>
                  </a:txBody>
                  <a:tcPr/>
                </a:tc>
              </a:tr>
              <a:tr h="370840">
                <a:tc>
                  <a:txBody>
                    <a:bodyPr/>
                    <a:lstStyle/>
                    <a:p>
                      <a:r>
                        <a:rPr lang="en-US" dirty="0" smtClean="0"/>
                        <a:t>September</a:t>
                      </a:r>
                      <a:r>
                        <a:rPr lang="en-US" baseline="0" dirty="0" smtClean="0"/>
                        <a:t> </a:t>
                      </a:r>
                      <a:r>
                        <a:rPr lang="en-US" baseline="0" dirty="0" smtClean="0"/>
                        <a:t>2014 </a:t>
                      </a:r>
                      <a:endParaRPr lang="en-US" dirty="0"/>
                    </a:p>
                  </a:txBody>
                  <a:tcPr/>
                </a:tc>
                <a:tc>
                  <a:txBody>
                    <a:bodyPr/>
                    <a:lstStyle/>
                    <a:p>
                      <a:r>
                        <a:rPr lang="en-US" dirty="0" smtClean="0"/>
                        <a:t>PC Vote if required </a:t>
                      </a:r>
                      <a:endParaRPr lang="en-US" dirty="0"/>
                    </a:p>
                  </a:txBody>
                  <a:tcPr/>
                </a:tc>
              </a:tr>
              <a:tr h="370840">
                <a:tc>
                  <a:txBody>
                    <a:bodyPr/>
                    <a:lstStyle/>
                    <a:p>
                      <a:r>
                        <a:rPr lang="en-US" baseline="0" smtClean="0"/>
                        <a:t>October </a:t>
                      </a:r>
                      <a:r>
                        <a:rPr lang="en-US" baseline="0" dirty="0" smtClean="0"/>
                        <a:t>2014  </a:t>
                      </a:r>
                      <a:endParaRPr lang="en-US" dirty="0"/>
                    </a:p>
                  </a:txBody>
                  <a:tcPr/>
                </a:tc>
                <a:tc>
                  <a:txBody>
                    <a:bodyPr/>
                    <a:lstStyle/>
                    <a:p>
                      <a:r>
                        <a:rPr lang="en-US" dirty="0" smtClean="0"/>
                        <a:t>FERC</a:t>
                      </a:r>
                      <a:r>
                        <a:rPr lang="en-US" baseline="0" dirty="0" smtClean="0"/>
                        <a:t> Filing </a:t>
                      </a:r>
                      <a:endParaRPr lang="en-US" dirty="0"/>
                    </a:p>
                  </a:txBody>
                  <a:tcPr/>
                </a:tc>
              </a:tr>
            </a:tbl>
          </a:graphicData>
        </a:graphic>
      </p:graphicFrame>
      <p:sp>
        <p:nvSpPr>
          <p:cNvPr id="5" name="Content Placeholder 2"/>
          <p:cNvSpPr txBox="1">
            <a:spLocks/>
          </p:cNvSpPr>
          <p:nvPr/>
        </p:nvSpPr>
        <p:spPr>
          <a:xfrm>
            <a:off x="533400" y="1600200"/>
            <a:ext cx="8229600" cy="1904999"/>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ts val="18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srgbClr val="595959"/>
                </a:solidFill>
                <a:effectLst/>
                <a:uLnTx/>
                <a:uFillTx/>
                <a:latin typeface="+mn-lt"/>
                <a:ea typeface="+mn-ea"/>
                <a:cs typeface="+mn-cs"/>
              </a:rPr>
              <a:t>FERC Order</a:t>
            </a:r>
            <a:r>
              <a:rPr kumimoji="0" lang="en-US" sz="2400" b="0" i="0" u="none" strike="noStrike" kern="1200" cap="none" spc="0" normalizeH="0" noProof="0" dirty="0" smtClean="0">
                <a:ln>
                  <a:noFill/>
                </a:ln>
                <a:solidFill>
                  <a:srgbClr val="595959"/>
                </a:solidFill>
                <a:effectLst/>
                <a:uLnTx/>
                <a:uFillTx/>
                <a:latin typeface="+mn-lt"/>
                <a:ea typeface="+mn-ea"/>
                <a:cs typeface="+mn-cs"/>
              </a:rPr>
              <a:t> on FCM PFP has implications </a:t>
            </a:r>
            <a:r>
              <a:rPr lang="en-US" sz="2400" dirty="0" smtClean="0">
                <a:solidFill>
                  <a:srgbClr val="595959"/>
                </a:solidFill>
              </a:rPr>
              <a:t>for the </a:t>
            </a:r>
            <a:r>
              <a:rPr kumimoji="0" lang="en-US" sz="2400" b="0" i="0" u="none" strike="noStrike" kern="1200" cap="none" spc="0" normalizeH="0" noProof="0" dirty="0" smtClean="0">
                <a:ln>
                  <a:noFill/>
                </a:ln>
                <a:solidFill>
                  <a:srgbClr val="595959"/>
                </a:solidFill>
                <a:effectLst/>
                <a:uLnTx/>
                <a:uFillTx/>
                <a:latin typeface="+mn-lt"/>
                <a:ea typeface="+mn-ea"/>
                <a:cs typeface="+mn-cs"/>
              </a:rPr>
              <a:t>PER Adjustment for periods in which FCAs have already cleared</a:t>
            </a:r>
          </a:p>
          <a:p>
            <a:pPr marL="342900" marR="0" lvl="0" indent="-342900" algn="l" defTabSz="914400" rtl="0" eaLnBrk="1" fontAlgn="auto" latinLnBrk="0" hangingPunct="1">
              <a:lnSpc>
                <a:spcPct val="100000"/>
              </a:lnSpc>
              <a:spcBef>
                <a:spcPts val="1800"/>
              </a:spcBef>
              <a:spcAft>
                <a:spcPts val="600"/>
              </a:spcAft>
              <a:buClrTx/>
              <a:buSzTx/>
              <a:buFont typeface="Arial" pitchFamily="34" charset="0"/>
              <a:buChar char="•"/>
              <a:tabLst/>
              <a:defRPr/>
            </a:pPr>
            <a:r>
              <a:rPr lang="en-US" sz="2400" baseline="0" dirty="0" smtClean="0">
                <a:solidFill>
                  <a:srgbClr val="595959"/>
                </a:solidFill>
              </a:rPr>
              <a:t>RCPFs will be increased on December</a:t>
            </a:r>
            <a:r>
              <a:rPr lang="en-US" sz="2400" dirty="0" smtClean="0">
                <a:solidFill>
                  <a:srgbClr val="595959"/>
                </a:solidFill>
              </a:rPr>
              <a:t> 3, 2014 independent of any action taken  to modify PER Adjustment rules for CCP5</a:t>
            </a:r>
          </a:p>
          <a:p>
            <a:pPr marL="800100" lvl="1" indent="-342900">
              <a:spcBef>
                <a:spcPts val="1800"/>
              </a:spcBef>
              <a:spcAft>
                <a:spcPts val="600"/>
              </a:spcAft>
              <a:buFont typeface="Arial" pitchFamily="34" charset="0"/>
              <a:buChar char="•"/>
              <a:defRPr/>
            </a:pPr>
            <a:r>
              <a:rPr lang="en-US" sz="2500" dirty="0" smtClean="0">
                <a:solidFill>
                  <a:srgbClr val="595959"/>
                </a:solidFill>
              </a:rPr>
              <a:t>FCA9 will be run under the current PER Adjustment Rules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a:r>
            <a:br>
              <a:rPr lang="en-US" dirty="0" smtClean="0"/>
            </a:br>
            <a:endParaRPr lang="en-US" dirty="0"/>
          </a:p>
        </p:txBody>
      </p:sp>
      <p:sp>
        <p:nvSpPr>
          <p:cNvPr id="14" name="Text Placeholder 13"/>
          <p:cNvSpPr>
            <a:spLocks noGrp="1"/>
          </p:cNvSpPr>
          <p:nvPr>
            <p:ph type="body" idx="1"/>
          </p:nvPr>
        </p:nvSpPr>
        <p:spPr/>
        <p:txBody>
          <a:bodyPr>
            <a:normAutofit lnSpcReduction="10000"/>
          </a:bodyPr>
          <a:lstStyle/>
          <a:p>
            <a:r>
              <a:rPr lang="en-US" sz="3200" b="1" i="0" dirty="0" smtClean="0"/>
              <a:t>Longer-term (CCP10 and Beyond): </a:t>
            </a:r>
            <a:r>
              <a:rPr lang="en-US" sz="3200" i="0" dirty="0" smtClean="0"/>
              <a:t>Implications of FCM PFP design on PER Adjustment </a:t>
            </a:r>
          </a:p>
        </p:txBody>
      </p:sp>
      <p:sp>
        <p:nvSpPr>
          <p:cNvPr id="4" name="Slide Number Placeholder 3"/>
          <p:cNvSpPr>
            <a:spLocks noGrp="1"/>
          </p:cNvSpPr>
          <p:nvPr>
            <p:ph type="sldNum" sz="quarter" idx="4294967295"/>
          </p:nvPr>
        </p:nvSpPr>
        <p:spPr>
          <a:xfrm>
            <a:off x="8831263" y="6448425"/>
            <a:ext cx="312737" cy="263525"/>
          </a:xfrm>
        </p:spPr>
        <p:txBody>
          <a:bodyPr/>
          <a:lstStyle/>
          <a:p>
            <a:fld id="{7BB784F4-28A9-4CED-8055-5A17FFCC1789}"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a:t>
            </a:r>
          </a:p>
        </p:txBody>
      </p:sp>
      <p:sp>
        <p:nvSpPr>
          <p:cNvPr id="3" name="Content Placeholder 2"/>
          <p:cNvSpPr>
            <a:spLocks noGrp="1"/>
          </p:cNvSpPr>
          <p:nvPr>
            <p:ph idx="1"/>
          </p:nvPr>
        </p:nvSpPr>
        <p:spPr/>
        <p:txBody>
          <a:bodyPr>
            <a:normAutofit fontScale="92500" lnSpcReduction="10000"/>
          </a:bodyPr>
          <a:lstStyle/>
          <a:p>
            <a:r>
              <a:rPr lang="en-US" dirty="0" smtClean="0"/>
              <a:t>To what extent does the FCM Pay-For-Performance change a supplier’s potential incentive to exercise market power in the energy market?</a:t>
            </a:r>
          </a:p>
          <a:p>
            <a:pPr lvl="1"/>
            <a:r>
              <a:rPr lang="en-US" dirty="0" smtClean="0"/>
              <a:t>Scarcity conditions </a:t>
            </a:r>
          </a:p>
          <a:p>
            <a:pPr lvl="1"/>
            <a:r>
              <a:rPr lang="en-US" dirty="0" smtClean="0"/>
              <a:t>Non-scarcity conditions</a:t>
            </a:r>
          </a:p>
          <a:p>
            <a:pPr lvl="1"/>
            <a:r>
              <a:rPr lang="en-US" dirty="0" smtClean="0"/>
              <a:t>Local versus system scarcity conditions</a:t>
            </a:r>
          </a:p>
          <a:p>
            <a:r>
              <a:rPr lang="en-US" dirty="0" smtClean="0"/>
              <a:t>To what extent does the PER Adjustment have other consequences that should be considered in addition to its potential effects on market power (in the energy market)?</a:t>
            </a:r>
          </a:p>
          <a:p>
            <a:r>
              <a:rPr lang="en-US" dirty="0" smtClean="0"/>
              <a:t>If the PER adjustment remains a worthwhile means to curb the incentive to exercise market power once the FCM PFP is implemented, what changes to the PER Adjustment should be considered? </a:t>
            </a:r>
            <a:endParaRPr lang="en-US"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 </a:t>
            </a:r>
            <a:endParaRPr lang="en-US" dirty="0"/>
          </a:p>
        </p:txBody>
      </p:sp>
      <p:sp>
        <p:nvSpPr>
          <p:cNvPr id="5" name="Text Placeholder 4"/>
          <p:cNvSpPr>
            <a:spLocks noGrp="1"/>
          </p:cNvSpPr>
          <p:nvPr>
            <p:ph type="body" idx="1"/>
          </p:nvPr>
        </p:nvSpPr>
        <p:spPr/>
        <p:txBody>
          <a:bodyPr/>
          <a:lstStyle/>
          <a:p>
            <a:r>
              <a:rPr lang="en-US" dirty="0" smtClean="0"/>
              <a:t>Background Materials Presented at Previous Meetings </a:t>
            </a:r>
            <a:endParaRPr lang="en-US" dirty="0"/>
          </a:p>
        </p:txBody>
      </p:sp>
      <p:sp>
        <p:nvSpPr>
          <p:cNvPr id="3" name="Slide Number Placeholder 2"/>
          <p:cNvSpPr>
            <a:spLocks noGrp="1"/>
          </p:cNvSpPr>
          <p:nvPr>
            <p:ph type="sldNum" sz="quarter" idx="4294967295"/>
          </p:nvPr>
        </p:nvSpPr>
        <p:spPr>
          <a:xfrm>
            <a:off x="8831263" y="6448425"/>
            <a:ext cx="312737" cy="263525"/>
          </a:xfrm>
        </p:spPr>
        <p:txBody>
          <a:bodyPr/>
          <a:lstStyle/>
          <a:p>
            <a:fld id="{10C7F894-2A36-495D-AB7C-1055F7AC0F9D}"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a:r>
            <a:br>
              <a:rPr lang="en-US" dirty="0" smtClean="0"/>
            </a:br>
            <a:endParaRPr lang="en-US" dirty="0"/>
          </a:p>
        </p:txBody>
      </p:sp>
      <p:sp>
        <p:nvSpPr>
          <p:cNvPr id="14" name="Text Placeholder 13"/>
          <p:cNvSpPr>
            <a:spLocks noGrp="1"/>
          </p:cNvSpPr>
          <p:nvPr>
            <p:ph type="body" idx="1"/>
          </p:nvPr>
        </p:nvSpPr>
        <p:spPr/>
        <p:txBody>
          <a:bodyPr>
            <a:normAutofit/>
          </a:bodyPr>
          <a:lstStyle/>
          <a:p>
            <a:r>
              <a:rPr lang="en-US" sz="3200" b="1" dirty="0" smtClean="0">
                <a:latin typeface="+mj-lt"/>
                <a:ea typeface="+mj-ea"/>
                <a:cs typeface="+mj-cs"/>
              </a:rPr>
              <a:t>PER Adjustment and FCM Design (Pre-FCA9)</a:t>
            </a:r>
          </a:p>
        </p:txBody>
      </p:sp>
      <p:sp>
        <p:nvSpPr>
          <p:cNvPr id="4" name="Slide Number Placeholder 3"/>
          <p:cNvSpPr>
            <a:spLocks noGrp="1"/>
          </p:cNvSpPr>
          <p:nvPr>
            <p:ph type="sldNum" sz="quarter" idx="4294967295"/>
          </p:nvPr>
        </p:nvSpPr>
        <p:spPr>
          <a:xfrm>
            <a:off x="8831263" y="6448425"/>
            <a:ext cx="312737" cy="263525"/>
          </a:xfrm>
        </p:spPr>
        <p:txBody>
          <a:bodyPr/>
          <a:lstStyle/>
          <a:p>
            <a:fld id="{7BB784F4-28A9-4CED-8055-5A17FFCC1789}"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2625" cy="1295400"/>
          </a:xfrm>
        </p:spPr>
        <p:txBody>
          <a:bodyPr/>
          <a:lstStyle/>
          <a:p>
            <a:r>
              <a:rPr lang="en-US" dirty="0" smtClean="0"/>
              <a:t>Forward Capacity Market (‘FCM’) </a:t>
            </a:r>
            <a:br>
              <a:rPr lang="en-US" dirty="0" smtClean="0"/>
            </a:br>
            <a:r>
              <a:rPr lang="en-US" sz="2400" i="1" dirty="0" smtClean="0"/>
              <a:t>Design Objectives  </a:t>
            </a:r>
            <a:endParaRPr lang="en-US" sz="2400" i="1" dirty="0"/>
          </a:p>
        </p:txBody>
      </p:sp>
      <p:sp>
        <p:nvSpPr>
          <p:cNvPr id="3" name="Content Placeholder 2"/>
          <p:cNvSpPr>
            <a:spLocks noGrp="1"/>
          </p:cNvSpPr>
          <p:nvPr>
            <p:ph idx="1"/>
          </p:nvPr>
        </p:nvSpPr>
        <p:spPr>
          <a:xfrm>
            <a:off x="609600" y="1371600"/>
            <a:ext cx="8302625" cy="4800600"/>
          </a:xfrm>
        </p:spPr>
        <p:txBody>
          <a:bodyPr>
            <a:normAutofit/>
          </a:bodyPr>
          <a:lstStyle/>
          <a:p>
            <a:r>
              <a:rPr lang="en-US" sz="3100" dirty="0" smtClean="0"/>
              <a:t>Reliability </a:t>
            </a:r>
          </a:p>
          <a:p>
            <a:pPr lvl="1"/>
            <a:r>
              <a:rPr lang="en-US" sz="2200" dirty="0" smtClean="0"/>
              <a:t>Make sure sufficient capacity is available to meet the generation adequacy standard</a:t>
            </a:r>
          </a:p>
          <a:p>
            <a:r>
              <a:rPr lang="en-US" sz="2800" dirty="0" smtClean="0"/>
              <a:t>Financial </a:t>
            </a:r>
          </a:p>
          <a:p>
            <a:pPr lvl="1"/>
            <a:r>
              <a:rPr lang="en-US" sz="2200" dirty="0" smtClean="0"/>
              <a:t>Allow new resources to compete with existing resources to serve load</a:t>
            </a:r>
          </a:p>
          <a:p>
            <a:pPr lvl="1"/>
            <a:r>
              <a:rPr lang="en-US" sz="2200" dirty="0" smtClean="0"/>
              <a:t>Replace the missing scarcity rents with a smooth revenue stream available to recover fixed costs </a:t>
            </a:r>
          </a:p>
          <a:p>
            <a:pPr lvl="1"/>
            <a:r>
              <a:rPr lang="en-US" sz="2200" dirty="0" smtClean="0">
                <a:solidFill>
                  <a:srgbClr val="FF0000"/>
                </a:solidFill>
              </a:rPr>
              <a:t>Reduce incentive for generators to exercise market power in the energy  market  </a:t>
            </a:r>
          </a:p>
          <a:p>
            <a:pPr lvl="1"/>
            <a:r>
              <a:rPr lang="en-US" sz="2200" dirty="0" smtClean="0"/>
              <a:t>Protect consumers from high energy prices</a:t>
            </a:r>
            <a:endParaRPr lang="en-US" sz="2200" dirty="0" smtClean="0">
              <a:solidFill>
                <a:srgbClr val="FF0000"/>
              </a:solidFill>
            </a:endParaRPr>
          </a:p>
          <a:p>
            <a:endParaRPr lang="en-US" dirty="0" smtClean="0"/>
          </a:p>
          <a:p>
            <a:endParaRPr lang="en-US" dirty="0" smtClean="0"/>
          </a:p>
          <a:p>
            <a:endParaRPr lang="en-US" dirty="0" smtClean="0"/>
          </a:p>
          <a:p>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Elements of the FCM </a:t>
            </a:r>
            <a:endParaRPr lang="en-US" dirty="0"/>
          </a:p>
        </p:txBody>
      </p:sp>
      <p:sp>
        <p:nvSpPr>
          <p:cNvPr id="3" name="Content Placeholder 2"/>
          <p:cNvSpPr>
            <a:spLocks noGrp="1"/>
          </p:cNvSpPr>
          <p:nvPr>
            <p:ph idx="1"/>
          </p:nvPr>
        </p:nvSpPr>
        <p:spPr>
          <a:xfrm>
            <a:off x="685800" y="1295400"/>
            <a:ext cx="8302625" cy="4800600"/>
          </a:xfrm>
        </p:spPr>
        <p:txBody>
          <a:bodyPr>
            <a:normAutofit/>
          </a:bodyPr>
          <a:lstStyle/>
          <a:p>
            <a:r>
              <a:rPr lang="en-US" sz="2600" dirty="0" smtClean="0"/>
              <a:t>FCM establishes a price that the ISO will pay suppliers for an obligation that is both physical and financial</a:t>
            </a:r>
            <a:r>
              <a:rPr lang="en-US" dirty="0" smtClean="0"/>
              <a:t>. </a:t>
            </a:r>
          </a:p>
          <a:p>
            <a:pPr lvl="1"/>
            <a:r>
              <a:rPr lang="en-US" sz="2200" dirty="0" smtClean="0"/>
              <a:t>Physical: Suppliers are required to bid their capacity supply obligation  (‘CSO’) into the DA and RT Energy Markets and to build capacity required to deliver on those obligations during scarcity conditions</a:t>
            </a:r>
          </a:p>
          <a:p>
            <a:pPr lvl="1"/>
            <a:r>
              <a:rPr lang="en-US" sz="2200" dirty="0" smtClean="0"/>
              <a:t>Financial: gives ISO the right to collect the (positive) difference between the market clearing LMP and a pre-defined strike price.</a:t>
            </a:r>
          </a:p>
          <a:p>
            <a:pPr lvl="2"/>
            <a:r>
              <a:rPr lang="en-US" dirty="0" smtClean="0">
                <a:solidFill>
                  <a:srgbClr val="FF0000"/>
                </a:solidFill>
              </a:rPr>
              <a:t>Peak Energy Rent (PER) Adjustment Mechanism </a:t>
            </a:r>
          </a:p>
          <a:p>
            <a:r>
              <a:rPr lang="en-US" sz="2600" dirty="0" smtClean="0"/>
              <a:t>PER Adjustment is an integral part of what the ISO  purchases from generators in the FCM</a:t>
            </a:r>
            <a:endParaRPr lang="en-US" sz="2600" dirty="0" smtClean="0">
              <a:solidFill>
                <a:srgbClr val="FF0000"/>
              </a:solidFill>
            </a:endParaRPr>
          </a:p>
        </p:txBody>
      </p:sp>
      <p:sp>
        <p:nvSpPr>
          <p:cNvPr id="4" name="Slide Number Placeholder 3"/>
          <p:cNvSpPr>
            <a:spLocks noGrp="1"/>
          </p:cNvSpPr>
          <p:nvPr>
            <p:ph type="sldNum" sz="quarter" idx="11"/>
          </p:nvPr>
        </p:nvSpPr>
        <p:spPr/>
        <p:txBody>
          <a:bodyPr/>
          <a:lstStyle/>
          <a:p>
            <a:fld id="{7BB784F4-28A9-4CED-8055-5A17FFCC1789}"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FERC Order Impacts PER Adjustment  </a:t>
            </a:r>
            <a:endParaRPr lang="en-US" dirty="0"/>
          </a:p>
        </p:txBody>
      </p:sp>
      <p:sp>
        <p:nvSpPr>
          <p:cNvPr id="8" name="Text Placeholder 7"/>
          <p:cNvSpPr>
            <a:spLocks noGrp="1"/>
          </p:cNvSpPr>
          <p:nvPr>
            <p:ph type="body" sz="quarter" idx="11"/>
          </p:nvPr>
        </p:nvSpPr>
        <p:spPr/>
        <p:txBody>
          <a:bodyPr>
            <a:normAutofit fontScale="92500" lnSpcReduction="20000"/>
          </a:bodyPr>
          <a:lstStyle/>
          <a:p>
            <a:r>
              <a:rPr lang="en-US" dirty="0" smtClean="0"/>
              <a:t>To comply with the May 30, 2014 FERC Order </a:t>
            </a:r>
            <a:r>
              <a:rPr lang="en-US" dirty="0" smtClean="0">
                <a:hlinkClick r:id="rId2"/>
              </a:rPr>
              <a:t>ER14-1050 </a:t>
            </a:r>
            <a:r>
              <a:rPr lang="en-US" dirty="0" smtClean="0"/>
              <a:t>, ISO will:</a:t>
            </a:r>
          </a:p>
          <a:p>
            <a:pPr lvl="1"/>
            <a:r>
              <a:rPr lang="en-US" dirty="0" smtClean="0"/>
              <a:t>Increase the Reserve Constraint Penalty Factors (RCPFs) on Dec. 3, 2014</a:t>
            </a:r>
          </a:p>
          <a:p>
            <a:pPr lvl="1"/>
            <a:r>
              <a:rPr lang="en-US" dirty="0" smtClean="0"/>
              <a:t>Implement the Pay-for-Performance (‘PFP’) design in the Forward Capacity Market (‘FCM’)  beginning with Capacity Commitment Period  (‘CCP’) 2018/2019 (CCP9)</a:t>
            </a:r>
          </a:p>
          <a:p>
            <a:r>
              <a:rPr lang="en-US" b="1" dirty="0" smtClean="0"/>
              <a:t>Near-term:  </a:t>
            </a:r>
            <a:r>
              <a:rPr lang="en-US" dirty="0" smtClean="0"/>
              <a:t> Higher RCPFs may increase energy and reserve market revenue and the PER Adjustment. Suppliers are concerned that they were not able to factor these changes into bids for the Forward Capacity Auctions (‘FCA’) associated with CCP5-CCP8 ; December 2014-to-May 2018.</a:t>
            </a:r>
          </a:p>
          <a:p>
            <a:r>
              <a:rPr lang="en-US" b="1" dirty="0" smtClean="0"/>
              <a:t>Longer-term: </a:t>
            </a:r>
            <a:r>
              <a:rPr lang="en-US" dirty="0" smtClean="0"/>
              <a:t>The FCM</a:t>
            </a:r>
            <a:r>
              <a:rPr lang="en-US" b="1" dirty="0" smtClean="0"/>
              <a:t> </a:t>
            </a:r>
            <a:r>
              <a:rPr lang="en-US" dirty="0" smtClean="0"/>
              <a:t>PFP design is expected to markedly improve supplier incentives to perform and may therefore reduce the need for the PER Adjustment to curb supplier incentives to exercise market power in the energy market.</a:t>
            </a:r>
          </a:p>
        </p:txBody>
      </p:sp>
      <p:sp>
        <p:nvSpPr>
          <p:cNvPr id="4" name="Slide Number Placeholder 3"/>
          <p:cNvSpPr>
            <a:spLocks noGrp="1"/>
          </p:cNvSpPr>
          <p:nvPr>
            <p:ph type="sldNum" sz="quarter" idx="4"/>
          </p:nvPr>
        </p:nvSpPr>
        <p:spPr/>
        <p:txBody>
          <a:bodyPr/>
          <a:lstStyle/>
          <a:p>
            <a:fld id="{10C7F894-2A36-495D-AB7C-1055F7AC0F9D}"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a:r>
            <a:br>
              <a:rPr lang="en-US" dirty="0" smtClean="0"/>
            </a:br>
            <a:endParaRPr lang="en-US" dirty="0"/>
          </a:p>
        </p:txBody>
      </p:sp>
      <p:sp>
        <p:nvSpPr>
          <p:cNvPr id="14" name="Text Placeholder 13"/>
          <p:cNvSpPr>
            <a:spLocks noGrp="1"/>
          </p:cNvSpPr>
          <p:nvPr>
            <p:ph type="body" idx="1"/>
          </p:nvPr>
        </p:nvSpPr>
        <p:spPr/>
        <p:txBody>
          <a:bodyPr>
            <a:normAutofit/>
          </a:bodyPr>
          <a:lstStyle/>
          <a:p>
            <a:r>
              <a:rPr lang="en-US" sz="3200" b="1" dirty="0" smtClean="0">
                <a:latin typeface="+mj-lt"/>
                <a:ea typeface="+mj-ea"/>
                <a:cs typeface="+mj-cs"/>
              </a:rPr>
              <a:t>PER Adjustment and Market Power </a:t>
            </a:r>
          </a:p>
        </p:txBody>
      </p:sp>
      <p:sp>
        <p:nvSpPr>
          <p:cNvPr id="4" name="Slide Number Placeholder 3"/>
          <p:cNvSpPr>
            <a:spLocks noGrp="1"/>
          </p:cNvSpPr>
          <p:nvPr>
            <p:ph type="sldNum" sz="quarter" idx="4294967295"/>
          </p:nvPr>
        </p:nvSpPr>
        <p:spPr>
          <a:xfrm>
            <a:off x="8831263" y="6448425"/>
            <a:ext cx="312737" cy="263525"/>
          </a:xfrm>
        </p:spPr>
        <p:txBody>
          <a:bodyPr/>
          <a:lstStyle/>
          <a:p>
            <a:fld id="{7BB784F4-28A9-4CED-8055-5A17FFCC1789}"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Adjustment: </a:t>
            </a:r>
            <a:r>
              <a:rPr lang="en-US" sz="2000" i="1" dirty="0" smtClean="0"/>
              <a:t>  </a:t>
            </a:r>
            <a:r>
              <a:rPr lang="en-US" i="1" dirty="0" smtClean="0"/>
              <a:t>Primary Rationale Today  </a:t>
            </a:r>
            <a:endParaRPr lang="en-US" i="1"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Main rationale for the PER Adjustment Mechanism is to curb supplier incentives to exercise market power in the energy market.  </a:t>
            </a:r>
            <a:endParaRPr lang="en-US" dirty="0" smtClean="0">
              <a:solidFill>
                <a:srgbClr val="FF0000"/>
              </a:solidFill>
            </a:endParaRPr>
          </a:p>
          <a:p>
            <a:pPr lvl="1"/>
            <a:r>
              <a:rPr lang="en-US" dirty="0" smtClean="0"/>
              <a:t>Market Power (MP) is the ability to profitably alter prices away from competitive levels. </a:t>
            </a:r>
          </a:p>
          <a:p>
            <a:pPr lvl="1"/>
            <a:r>
              <a:rPr lang="en-US" dirty="0" smtClean="0"/>
              <a:t>Market power in the energy market is exercised by withholding generation and/or offering generation at a high price (&gt;VC). </a:t>
            </a:r>
          </a:p>
          <a:p>
            <a:pPr lvl="1"/>
            <a:r>
              <a:rPr lang="en-US" dirty="0" smtClean="0"/>
              <a:t>Exercise of market power can cause an unnecessary dispatch of more expensive resources (inefficiency) and a price increase that transfers wealth from consumers to suppliers. </a:t>
            </a:r>
          </a:p>
          <a:p>
            <a:pPr lvl="1"/>
            <a:r>
              <a:rPr lang="en-US" dirty="0" smtClean="0"/>
              <a:t>Example: Assume Supplier A owns two relatively inexpensive generating units and Supplier B owns an expensive unit.</a:t>
            </a:r>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pPr lvl="2"/>
            <a:endParaRPr lang="en-US" dirty="0" smtClean="0"/>
          </a:p>
          <a:p>
            <a:pPr lvl="2"/>
            <a:endParaRPr lang="en-US" dirty="0" smtClean="0"/>
          </a:p>
          <a:p>
            <a:pPr lvl="2"/>
            <a:endParaRPr lang="en-US" dirty="0" smtClean="0"/>
          </a:p>
          <a:p>
            <a:pPr lvl="1"/>
            <a:endParaRPr lang="en-US" dirty="0" smtClean="0"/>
          </a:p>
          <a:p>
            <a:pPr lvl="1"/>
            <a:endParaRPr lang="en-US" dirty="0" smtClean="0"/>
          </a:p>
          <a:p>
            <a:pPr lvl="2"/>
            <a:endParaRPr lang="en-US" dirty="0" smtClean="0"/>
          </a:p>
        </p:txBody>
      </p:sp>
      <p:sp>
        <p:nvSpPr>
          <p:cNvPr id="4" name="Slide Number Placeholder 3"/>
          <p:cNvSpPr>
            <a:spLocks noGrp="1"/>
          </p:cNvSpPr>
          <p:nvPr>
            <p:ph type="sldNum" sz="quarter" idx="11"/>
          </p:nvPr>
        </p:nvSpPr>
        <p:spPr/>
        <p:txBody>
          <a:bodyPr/>
          <a:lstStyle/>
          <a:p>
            <a:fld id="{7BB784F4-28A9-4CED-8055-5A17FFCC1789}"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2625" cy="1295400"/>
          </a:xfrm>
        </p:spPr>
        <p:txBody>
          <a:bodyPr/>
          <a:lstStyle/>
          <a:p>
            <a:r>
              <a:rPr lang="en-US" sz="2800" dirty="0" smtClean="0"/>
              <a:t>Competitive Market Outcome</a:t>
            </a:r>
            <a:endParaRPr lang="en-US" sz="2400" i="1" dirty="0"/>
          </a:p>
        </p:txBody>
      </p:sp>
      <p:cxnSp>
        <p:nvCxnSpPr>
          <p:cNvPr id="6" name="Straight Connector 5"/>
          <p:cNvCxnSpPr/>
          <p:nvPr/>
        </p:nvCxnSpPr>
        <p:spPr>
          <a:xfrm>
            <a:off x="1295400" y="5257800"/>
            <a:ext cx="49530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flipV="1">
            <a:off x="1295400" y="1600200"/>
            <a:ext cx="0" cy="37338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a:off x="1295400" y="4648200"/>
            <a:ext cx="167640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2971800" y="4038600"/>
            <a:ext cx="0" cy="6096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971800" y="4038600"/>
            <a:ext cx="1219200"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V="1">
            <a:off x="4724400" y="2590800"/>
            <a:ext cx="0" cy="914400"/>
          </a:xfrm>
          <a:prstGeom prst="line">
            <a:avLst/>
          </a:prstGeom>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381000" y="1219200"/>
            <a:ext cx="1141659" cy="461665"/>
          </a:xfrm>
          <a:prstGeom prst="rect">
            <a:avLst/>
          </a:prstGeom>
          <a:noFill/>
        </p:spPr>
        <p:txBody>
          <a:bodyPr wrap="none" rtlCol="0">
            <a:spAutoFit/>
          </a:bodyPr>
          <a:lstStyle/>
          <a:p>
            <a:r>
              <a:rPr lang="en-US" dirty="0" smtClean="0"/>
              <a:t>$/MWh</a:t>
            </a:r>
            <a:endParaRPr lang="en-US" dirty="0"/>
          </a:p>
        </p:txBody>
      </p:sp>
      <p:sp>
        <p:nvSpPr>
          <p:cNvPr id="34" name="TextBox 33"/>
          <p:cNvSpPr txBox="1"/>
          <p:nvPr/>
        </p:nvSpPr>
        <p:spPr>
          <a:xfrm>
            <a:off x="5334000" y="4724400"/>
            <a:ext cx="838200" cy="461665"/>
          </a:xfrm>
          <a:prstGeom prst="rect">
            <a:avLst/>
          </a:prstGeom>
          <a:noFill/>
        </p:spPr>
        <p:txBody>
          <a:bodyPr wrap="square" rtlCol="0">
            <a:spAutoFit/>
          </a:bodyPr>
          <a:lstStyle/>
          <a:p>
            <a:r>
              <a:rPr lang="en-US" dirty="0" smtClean="0"/>
              <a:t>D</a:t>
            </a:r>
            <a:r>
              <a:rPr lang="en-US" baseline="-25000" dirty="0" smtClean="0"/>
              <a:t>o</a:t>
            </a:r>
            <a:endParaRPr lang="en-US" dirty="0"/>
          </a:p>
        </p:txBody>
      </p:sp>
      <p:sp>
        <p:nvSpPr>
          <p:cNvPr id="35" name="TextBox 34"/>
          <p:cNvSpPr txBox="1"/>
          <p:nvPr/>
        </p:nvSpPr>
        <p:spPr>
          <a:xfrm>
            <a:off x="6477000" y="5105400"/>
            <a:ext cx="820289" cy="461665"/>
          </a:xfrm>
          <a:prstGeom prst="rect">
            <a:avLst/>
          </a:prstGeom>
          <a:noFill/>
        </p:spPr>
        <p:txBody>
          <a:bodyPr wrap="none" rtlCol="0">
            <a:spAutoFit/>
          </a:bodyPr>
          <a:lstStyle/>
          <a:p>
            <a:r>
              <a:rPr lang="en-US" dirty="0" smtClean="0"/>
              <a:t>MW </a:t>
            </a:r>
            <a:endParaRPr lang="en-US" dirty="0"/>
          </a:p>
        </p:txBody>
      </p:sp>
      <p:sp>
        <p:nvSpPr>
          <p:cNvPr id="37" name="TextBox 36"/>
          <p:cNvSpPr txBox="1"/>
          <p:nvPr/>
        </p:nvSpPr>
        <p:spPr>
          <a:xfrm>
            <a:off x="1371600" y="4800600"/>
            <a:ext cx="1447800" cy="461665"/>
          </a:xfrm>
          <a:prstGeom prst="rect">
            <a:avLst/>
          </a:prstGeom>
          <a:noFill/>
        </p:spPr>
        <p:txBody>
          <a:bodyPr wrap="square" rtlCol="0">
            <a:spAutoFit/>
          </a:bodyPr>
          <a:lstStyle/>
          <a:p>
            <a:r>
              <a:rPr lang="en-US" dirty="0" smtClean="0"/>
              <a:t> </a:t>
            </a:r>
            <a:endParaRPr lang="en-US" sz="1200" dirty="0"/>
          </a:p>
        </p:txBody>
      </p:sp>
      <p:sp>
        <p:nvSpPr>
          <p:cNvPr id="41" name="TextBox 40"/>
          <p:cNvSpPr txBox="1"/>
          <p:nvPr/>
        </p:nvSpPr>
        <p:spPr>
          <a:xfrm>
            <a:off x="5715000" y="1066800"/>
            <a:ext cx="458780" cy="461665"/>
          </a:xfrm>
          <a:prstGeom prst="rect">
            <a:avLst/>
          </a:prstGeom>
          <a:noFill/>
        </p:spPr>
        <p:txBody>
          <a:bodyPr wrap="square" rtlCol="0">
            <a:spAutoFit/>
          </a:bodyPr>
          <a:lstStyle/>
          <a:p>
            <a:r>
              <a:rPr lang="en-US" dirty="0" smtClean="0"/>
              <a:t>S</a:t>
            </a:r>
            <a:r>
              <a:rPr lang="en-US" baseline="-25000" dirty="0" smtClean="0"/>
              <a:t>o</a:t>
            </a:r>
            <a:endParaRPr lang="en-US" dirty="0" smtClean="0"/>
          </a:p>
        </p:txBody>
      </p:sp>
      <p:sp>
        <p:nvSpPr>
          <p:cNvPr id="44" name="TextBox 43"/>
          <p:cNvSpPr txBox="1"/>
          <p:nvPr/>
        </p:nvSpPr>
        <p:spPr>
          <a:xfrm>
            <a:off x="4876800" y="4800600"/>
            <a:ext cx="261610" cy="461665"/>
          </a:xfrm>
          <a:prstGeom prst="rect">
            <a:avLst/>
          </a:prstGeom>
          <a:noFill/>
        </p:spPr>
        <p:txBody>
          <a:bodyPr wrap="none" rtlCol="0">
            <a:spAutoFit/>
          </a:bodyPr>
          <a:lstStyle/>
          <a:p>
            <a:r>
              <a:rPr lang="en-US" dirty="0" smtClean="0"/>
              <a:t> </a:t>
            </a:r>
            <a:endParaRPr lang="en-US" dirty="0"/>
          </a:p>
        </p:txBody>
      </p:sp>
      <p:cxnSp>
        <p:nvCxnSpPr>
          <p:cNvPr id="47" name="Straight Arrow Connector 46"/>
          <p:cNvCxnSpPr/>
          <p:nvPr/>
        </p:nvCxnSpPr>
        <p:spPr>
          <a:xfrm flipV="1">
            <a:off x="609600" y="26670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086600" y="5334000"/>
            <a:ext cx="1600200" cy="307777"/>
          </a:xfrm>
          <a:prstGeom prst="rect">
            <a:avLst/>
          </a:prstGeom>
          <a:noFill/>
        </p:spPr>
        <p:txBody>
          <a:bodyPr wrap="square" rtlCol="0">
            <a:spAutoFit/>
          </a:bodyPr>
          <a:lstStyle/>
          <a:p>
            <a:r>
              <a:rPr lang="en-US" sz="1400" cap="all" baseline="-25000" dirty="0" smtClean="0"/>
              <a:t> </a:t>
            </a:r>
            <a:endParaRPr lang="en-US" sz="1400" dirty="0"/>
          </a:p>
        </p:txBody>
      </p:sp>
      <p:cxnSp>
        <p:nvCxnSpPr>
          <p:cNvPr id="65" name="Straight Connector 64"/>
          <p:cNvCxnSpPr/>
          <p:nvPr/>
        </p:nvCxnSpPr>
        <p:spPr>
          <a:xfrm>
            <a:off x="4267200" y="55626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724400" y="2590800"/>
            <a:ext cx="609600" cy="0"/>
          </a:xfrm>
          <a:prstGeom prst="line">
            <a:avLst/>
          </a:prstGeom>
        </p:spPr>
        <p:style>
          <a:lnRef idx="3">
            <a:schemeClr val="dk1"/>
          </a:lnRef>
          <a:fillRef idx="0">
            <a:schemeClr val="dk1"/>
          </a:fillRef>
          <a:effectRef idx="2">
            <a:schemeClr val="dk1"/>
          </a:effectRef>
          <a:fontRef idx="minor">
            <a:schemeClr val="tx1"/>
          </a:fontRef>
        </p:style>
      </p:cxnSp>
      <p:cxnSp>
        <p:nvCxnSpPr>
          <p:cNvPr id="97" name="Straight Connector 96"/>
          <p:cNvCxnSpPr/>
          <p:nvPr/>
        </p:nvCxnSpPr>
        <p:spPr>
          <a:xfrm>
            <a:off x="4724400" y="5486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57800" y="838200"/>
            <a:ext cx="0" cy="4419600"/>
          </a:xfrm>
          <a:prstGeom prst="line">
            <a:avLst/>
          </a:prstGeom>
        </p:spPr>
        <p:style>
          <a:lnRef idx="2">
            <a:schemeClr val="accent2"/>
          </a:lnRef>
          <a:fillRef idx="0">
            <a:schemeClr val="accent2"/>
          </a:fillRef>
          <a:effectRef idx="1">
            <a:schemeClr val="accent2"/>
          </a:effectRef>
          <a:fontRef idx="minor">
            <a:schemeClr val="tx1"/>
          </a:fontRef>
        </p:style>
      </p:cxnSp>
      <p:sp>
        <p:nvSpPr>
          <p:cNvPr id="63" name="TextBox 62"/>
          <p:cNvSpPr txBox="1"/>
          <p:nvPr/>
        </p:nvSpPr>
        <p:spPr>
          <a:xfrm>
            <a:off x="228600" y="3048000"/>
            <a:ext cx="447558" cy="461665"/>
          </a:xfrm>
          <a:prstGeom prst="rect">
            <a:avLst/>
          </a:prstGeom>
          <a:noFill/>
        </p:spPr>
        <p:txBody>
          <a:bodyPr wrap="none" rtlCol="0">
            <a:spAutoFit/>
          </a:bodyPr>
          <a:lstStyle/>
          <a:p>
            <a:r>
              <a:rPr lang="en-US" dirty="0" smtClean="0"/>
              <a:t>P</a:t>
            </a:r>
            <a:r>
              <a:rPr lang="en-US" baseline="30000" dirty="0" smtClean="0"/>
              <a:t>e</a:t>
            </a:r>
            <a:endParaRPr lang="en-US" dirty="0"/>
          </a:p>
        </p:txBody>
      </p:sp>
      <p:cxnSp>
        <p:nvCxnSpPr>
          <p:cNvPr id="73" name="Straight Connector 72"/>
          <p:cNvCxnSpPr/>
          <p:nvPr/>
        </p:nvCxnSpPr>
        <p:spPr>
          <a:xfrm flipV="1">
            <a:off x="4191000" y="3505200"/>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98" name="Straight Connector 97"/>
          <p:cNvCxnSpPr/>
          <p:nvPr/>
        </p:nvCxnSpPr>
        <p:spPr>
          <a:xfrm flipV="1">
            <a:off x="5334000" y="1143000"/>
            <a:ext cx="0" cy="1447800"/>
          </a:xfrm>
          <a:prstGeom prst="line">
            <a:avLst/>
          </a:prstGeom>
        </p:spPr>
        <p:style>
          <a:lnRef idx="3">
            <a:schemeClr val="dk1"/>
          </a:lnRef>
          <a:fillRef idx="0">
            <a:schemeClr val="dk1"/>
          </a:fillRef>
          <a:effectRef idx="2">
            <a:schemeClr val="dk1"/>
          </a:effectRef>
          <a:fontRef idx="minor">
            <a:schemeClr val="tx1"/>
          </a:fontRef>
        </p:style>
      </p:cxnSp>
      <p:cxnSp>
        <p:nvCxnSpPr>
          <p:cNvPr id="119" name="Straight Connector 118"/>
          <p:cNvCxnSpPr/>
          <p:nvPr/>
        </p:nvCxnSpPr>
        <p:spPr>
          <a:xfrm>
            <a:off x="1295400" y="25908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6019801" y="1676400"/>
            <a:ext cx="2895600" cy="3139321"/>
          </a:xfrm>
          <a:prstGeom prst="rect">
            <a:avLst/>
          </a:prstGeom>
          <a:noFill/>
        </p:spPr>
        <p:txBody>
          <a:bodyPr wrap="square" rtlCol="0">
            <a:spAutoFit/>
          </a:bodyPr>
          <a:lstStyle/>
          <a:p>
            <a:r>
              <a:rPr lang="en-US" sz="1800" dirty="0" smtClean="0"/>
              <a:t>Competitive Supply Curve S</a:t>
            </a:r>
            <a:r>
              <a:rPr lang="en-US" sz="1800" baseline="-25000" dirty="0" smtClean="0"/>
              <a:t>o</a:t>
            </a:r>
            <a:endParaRPr lang="en-US" sz="1800" dirty="0" smtClean="0"/>
          </a:p>
          <a:p>
            <a:r>
              <a:rPr lang="en-US" sz="1800" dirty="0" smtClean="0"/>
              <a:t>with two of many suppliers </a:t>
            </a:r>
          </a:p>
          <a:p>
            <a:r>
              <a:rPr lang="en-US" sz="1800" dirty="0" smtClean="0"/>
              <a:t>labeled separately as A and B</a:t>
            </a:r>
          </a:p>
          <a:p>
            <a:endParaRPr lang="en-US" sz="1800" dirty="0" smtClean="0"/>
          </a:p>
          <a:p>
            <a:r>
              <a:rPr lang="en-US" sz="1800" dirty="0" smtClean="0"/>
              <a:t>In this competitive market,    Supplier A’s units and Supplier B’s unit would be dispatched.   </a:t>
            </a:r>
          </a:p>
          <a:p>
            <a:endParaRPr lang="en-US" sz="1800" dirty="0" smtClean="0"/>
          </a:p>
          <a:p>
            <a:r>
              <a:rPr lang="en-US" sz="1800" dirty="0" smtClean="0"/>
              <a:t>The market clearing price is  P</a:t>
            </a:r>
            <a:r>
              <a:rPr lang="en-US" sz="1800" baseline="30000" dirty="0" smtClean="0"/>
              <a:t>e </a:t>
            </a:r>
            <a:endParaRPr lang="en-US" sz="1800" dirty="0" smtClean="0"/>
          </a:p>
        </p:txBody>
      </p:sp>
      <p:cxnSp>
        <p:nvCxnSpPr>
          <p:cNvPr id="161" name="Straight Arrow Connector 160"/>
          <p:cNvCxnSpPr/>
          <p:nvPr/>
        </p:nvCxnSpPr>
        <p:spPr>
          <a:xfrm flipH="1" flipV="1">
            <a:off x="6172200" y="1295400"/>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4800600" y="2667000"/>
            <a:ext cx="389850" cy="461665"/>
          </a:xfrm>
          <a:prstGeom prst="rect">
            <a:avLst/>
          </a:prstGeom>
          <a:noFill/>
        </p:spPr>
        <p:txBody>
          <a:bodyPr wrap="none" rtlCol="0">
            <a:spAutoFit/>
          </a:bodyPr>
          <a:lstStyle/>
          <a:p>
            <a:r>
              <a:rPr lang="en-US" dirty="0" smtClean="0"/>
              <a:t>B</a:t>
            </a:r>
            <a:endParaRPr lang="en-US" dirty="0"/>
          </a:p>
        </p:txBody>
      </p:sp>
      <p:cxnSp>
        <p:nvCxnSpPr>
          <p:cNvPr id="180" name="Straight Arrow Connector 179"/>
          <p:cNvCxnSpPr/>
          <p:nvPr/>
        </p:nvCxnSpPr>
        <p:spPr>
          <a:xfrm>
            <a:off x="1295400" y="4800600"/>
            <a:ext cx="1600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6" name="Slide Number Placeholder 185"/>
          <p:cNvSpPr>
            <a:spLocks noGrp="1"/>
          </p:cNvSpPr>
          <p:nvPr>
            <p:ph type="sldNum" sz="quarter" idx="11"/>
          </p:nvPr>
        </p:nvSpPr>
        <p:spPr/>
        <p:txBody>
          <a:bodyPr/>
          <a:lstStyle/>
          <a:p>
            <a:fld id="{7BB784F4-28A9-4CED-8055-5A17FFCC1789}" type="slidenum">
              <a:rPr lang="en-US" smtClean="0"/>
              <a:pPr/>
              <a:t>22</a:t>
            </a:fld>
            <a:endParaRPr lang="en-US" dirty="0"/>
          </a:p>
        </p:txBody>
      </p:sp>
      <p:sp>
        <p:nvSpPr>
          <p:cNvPr id="43" name="TextBox 42"/>
          <p:cNvSpPr txBox="1"/>
          <p:nvPr/>
        </p:nvSpPr>
        <p:spPr>
          <a:xfrm>
            <a:off x="3048000" y="4114800"/>
            <a:ext cx="559884" cy="461665"/>
          </a:xfrm>
          <a:prstGeom prst="rect">
            <a:avLst/>
          </a:prstGeom>
          <a:noFill/>
        </p:spPr>
        <p:txBody>
          <a:bodyPr wrap="square" rtlCol="0">
            <a:spAutoFit/>
          </a:bodyPr>
          <a:lstStyle/>
          <a:p>
            <a:r>
              <a:rPr lang="en-US" dirty="0" smtClean="0"/>
              <a:t>A</a:t>
            </a:r>
            <a:r>
              <a:rPr lang="en-US" baseline="-25000" dirty="0" smtClean="0"/>
              <a:t>2</a:t>
            </a:r>
            <a:endParaRPr lang="en-US" dirty="0"/>
          </a:p>
        </p:txBody>
      </p:sp>
      <p:sp>
        <p:nvSpPr>
          <p:cNvPr id="36" name="TextBox 35"/>
          <p:cNvSpPr txBox="1"/>
          <p:nvPr/>
        </p:nvSpPr>
        <p:spPr>
          <a:xfrm>
            <a:off x="1905000" y="4800600"/>
            <a:ext cx="559884" cy="461665"/>
          </a:xfrm>
          <a:prstGeom prst="rect">
            <a:avLst/>
          </a:prstGeom>
          <a:noFill/>
        </p:spPr>
        <p:txBody>
          <a:bodyPr wrap="square" rtlCol="0">
            <a:spAutoFit/>
          </a:bodyPr>
          <a:lstStyle/>
          <a:p>
            <a:r>
              <a:rPr lang="en-US" dirty="0" smtClean="0"/>
              <a:t>A</a:t>
            </a:r>
            <a:r>
              <a:rPr lang="en-US" baseline="-25000" dirty="0" smtClean="0"/>
              <a:t>1</a:t>
            </a:r>
            <a:endParaRPr lang="en-US" dirty="0"/>
          </a:p>
        </p:txBody>
      </p:sp>
      <p:cxnSp>
        <p:nvCxnSpPr>
          <p:cNvPr id="38" name="Straight Arrow Connector 37"/>
          <p:cNvCxnSpPr/>
          <p:nvPr/>
        </p:nvCxnSpPr>
        <p:spPr>
          <a:xfrm>
            <a:off x="2971800" y="4572000"/>
            <a:ext cx="533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581400" y="3962400"/>
            <a:ext cx="0" cy="1524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2625" cy="1295400"/>
          </a:xfrm>
        </p:spPr>
        <p:txBody>
          <a:bodyPr/>
          <a:lstStyle/>
          <a:p>
            <a:r>
              <a:rPr lang="en-US" sz="2800" dirty="0" smtClean="0"/>
              <a:t>Market Outcome w/ exercise of Market Power</a:t>
            </a:r>
            <a:endParaRPr lang="en-US" sz="2800" i="1" dirty="0"/>
          </a:p>
        </p:txBody>
      </p:sp>
      <p:cxnSp>
        <p:nvCxnSpPr>
          <p:cNvPr id="6" name="Straight Connector 5"/>
          <p:cNvCxnSpPr/>
          <p:nvPr/>
        </p:nvCxnSpPr>
        <p:spPr>
          <a:xfrm>
            <a:off x="1295400" y="5257800"/>
            <a:ext cx="49530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flipV="1">
            <a:off x="1295400" y="1295400"/>
            <a:ext cx="0" cy="40386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a:off x="1295400" y="4648200"/>
            <a:ext cx="167640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2971800" y="4038600"/>
            <a:ext cx="0" cy="6096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971800" y="4038600"/>
            <a:ext cx="121920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4724400" y="2590800"/>
            <a:ext cx="0" cy="914400"/>
          </a:xfrm>
          <a:prstGeom prst="line">
            <a:avLst/>
          </a:prstGeom>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152400" y="1066800"/>
            <a:ext cx="1141659" cy="461665"/>
          </a:xfrm>
          <a:prstGeom prst="rect">
            <a:avLst/>
          </a:prstGeom>
          <a:noFill/>
        </p:spPr>
        <p:txBody>
          <a:bodyPr wrap="none" rtlCol="0">
            <a:spAutoFit/>
          </a:bodyPr>
          <a:lstStyle/>
          <a:p>
            <a:r>
              <a:rPr lang="en-US" dirty="0" smtClean="0"/>
              <a:t>$/MWh</a:t>
            </a:r>
            <a:endParaRPr lang="en-US" dirty="0"/>
          </a:p>
        </p:txBody>
      </p:sp>
      <p:sp>
        <p:nvSpPr>
          <p:cNvPr id="34" name="TextBox 33"/>
          <p:cNvSpPr txBox="1"/>
          <p:nvPr/>
        </p:nvSpPr>
        <p:spPr>
          <a:xfrm>
            <a:off x="5334000" y="4724400"/>
            <a:ext cx="838200" cy="461665"/>
          </a:xfrm>
          <a:prstGeom prst="rect">
            <a:avLst/>
          </a:prstGeom>
          <a:noFill/>
        </p:spPr>
        <p:txBody>
          <a:bodyPr wrap="square" rtlCol="0">
            <a:spAutoFit/>
          </a:bodyPr>
          <a:lstStyle/>
          <a:p>
            <a:r>
              <a:rPr lang="en-US" dirty="0" smtClean="0"/>
              <a:t>D</a:t>
            </a:r>
            <a:r>
              <a:rPr lang="en-US" baseline="-25000" dirty="0" smtClean="0"/>
              <a:t>o</a:t>
            </a:r>
            <a:endParaRPr lang="en-US" dirty="0"/>
          </a:p>
        </p:txBody>
      </p:sp>
      <p:sp>
        <p:nvSpPr>
          <p:cNvPr id="35" name="TextBox 34"/>
          <p:cNvSpPr txBox="1"/>
          <p:nvPr/>
        </p:nvSpPr>
        <p:spPr>
          <a:xfrm>
            <a:off x="6477000" y="5105400"/>
            <a:ext cx="820289" cy="461665"/>
          </a:xfrm>
          <a:prstGeom prst="rect">
            <a:avLst/>
          </a:prstGeom>
          <a:noFill/>
        </p:spPr>
        <p:txBody>
          <a:bodyPr wrap="none" rtlCol="0">
            <a:spAutoFit/>
          </a:bodyPr>
          <a:lstStyle/>
          <a:p>
            <a:r>
              <a:rPr lang="en-US" dirty="0" smtClean="0"/>
              <a:t>MW </a:t>
            </a:r>
            <a:endParaRPr lang="en-US" dirty="0"/>
          </a:p>
        </p:txBody>
      </p:sp>
      <p:sp>
        <p:nvSpPr>
          <p:cNvPr id="37" name="TextBox 36"/>
          <p:cNvSpPr txBox="1"/>
          <p:nvPr/>
        </p:nvSpPr>
        <p:spPr>
          <a:xfrm>
            <a:off x="1371600" y="4800600"/>
            <a:ext cx="1447800" cy="461665"/>
          </a:xfrm>
          <a:prstGeom prst="rect">
            <a:avLst/>
          </a:prstGeom>
          <a:noFill/>
        </p:spPr>
        <p:txBody>
          <a:bodyPr wrap="square" rtlCol="0">
            <a:spAutoFit/>
          </a:bodyPr>
          <a:lstStyle/>
          <a:p>
            <a:r>
              <a:rPr lang="en-US" dirty="0" smtClean="0"/>
              <a:t> </a:t>
            </a:r>
            <a:endParaRPr lang="en-US" sz="1200" dirty="0"/>
          </a:p>
        </p:txBody>
      </p:sp>
      <p:sp>
        <p:nvSpPr>
          <p:cNvPr id="41" name="TextBox 40"/>
          <p:cNvSpPr txBox="1"/>
          <p:nvPr/>
        </p:nvSpPr>
        <p:spPr>
          <a:xfrm>
            <a:off x="5715000" y="1066800"/>
            <a:ext cx="458780" cy="461665"/>
          </a:xfrm>
          <a:prstGeom prst="rect">
            <a:avLst/>
          </a:prstGeom>
          <a:noFill/>
        </p:spPr>
        <p:txBody>
          <a:bodyPr wrap="square" rtlCol="0">
            <a:spAutoFit/>
          </a:bodyPr>
          <a:lstStyle/>
          <a:p>
            <a:r>
              <a:rPr lang="en-US" dirty="0" smtClean="0"/>
              <a:t>S</a:t>
            </a:r>
            <a:r>
              <a:rPr lang="en-US" baseline="-25000" dirty="0" smtClean="0"/>
              <a:t>o</a:t>
            </a:r>
            <a:endParaRPr lang="en-US" dirty="0" smtClean="0"/>
          </a:p>
        </p:txBody>
      </p:sp>
      <p:sp>
        <p:nvSpPr>
          <p:cNvPr id="44" name="TextBox 43"/>
          <p:cNvSpPr txBox="1"/>
          <p:nvPr/>
        </p:nvSpPr>
        <p:spPr>
          <a:xfrm>
            <a:off x="4876800" y="4800600"/>
            <a:ext cx="261610" cy="461665"/>
          </a:xfrm>
          <a:prstGeom prst="rect">
            <a:avLst/>
          </a:prstGeom>
          <a:noFill/>
        </p:spPr>
        <p:txBody>
          <a:bodyPr wrap="none" rtlCol="0">
            <a:spAutoFit/>
          </a:bodyPr>
          <a:lstStyle/>
          <a:p>
            <a:r>
              <a:rPr lang="en-US" dirty="0" smtClean="0"/>
              <a:t> </a:t>
            </a:r>
            <a:endParaRPr lang="en-US" dirty="0"/>
          </a:p>
        </p:txBody>
      </p:sp>
      <p:cxnSp>
        <p:nvCxnSpPr>
          <p:cNvPr id="47" name="Straight Arrow Connector 46"/>
          <p:cNvCxnSpPr/>
          <p:nvPr/>
        </p:nvCxnSpPr>
        <p:spPr>
          <a:xfrm flipV="1">
            <a:off x="685800" y="16764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086600" y="5334000"/>
            <a:ext cx="1600200" cy="307777"/>
          </a:xfrm>
          <a:prstGeom prst="rect">
            <a:avLst/>
          </a:prstGeom>
          <a:noFill/>
        </p:spPr>
        <p:txBody>
          <a:bodyPr wrap="square" rtlCol="0">
            <a:spAutoFit/>
          </a:bodyPr>
          <a:lstStyle/>
          <a:p>
            <a:r>
              <a:rPr lang="en-US" sz="1400" cap="all" baseline="-25000" dirty="0" smtClean="0"/>
              <a:t> </a:t>
            </a:r>
            <a:endParaRPr lang="en-US" sz="1400" dirty="0"/>
          </a:p>
        </p:txBody>
      </p:sp>
      <p:cxnSp>
        <p:nvCxnSpPr>
          <p:cNvPr id="65" name="Straight Connector 64"/>
          <p:cNvCxnSpPr/>
          <p:nvPr/>
        </p:nvCxnSpPr>
        <p:spPr>
          <a:xfrm>
            <a:off x="4267200" y="55626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724400" y="2590800"/>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a:off x="4724400" y="5486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57800" y="990600"/>
            <a:ext cx="0" cy="4267200"/>
          </a:xfrm>
          <a:prstGeom prst="line">
            <a:avLst/>
          </a:prstGeom>
        </p:spPr>
        <p:style>
          <a:lnRef idx="2">
            <a:schemeClr val="accent2"/>
          </a:lnRef>
          <a:fillRef idx="0">
            <a:schemeClr val="accent2"/>
          </a:fillRef>
          <a:effectRef idx="1">
            <a:schemeClr val="accent2"/>
          </a:effectRef>
          <a:fontRef idx="minor">
            <a:schemeClr val="tx1"/>
          </a:fontRef>
        </p:style>
      </p:cxnSp>
      <p:sp>
        <p:nvSpPr>
          <p:cNvPr id="63" name="TextBox 62"/>
          <p:cNvSpPr txBox="1"/>
          <p:nvPr/>
        </p:nvSpPr>
        <p:spPr>
          <a:xfrm>
            <a:off x="228600" y="3048000"/>
            <a:ext cx="447558" cy="461665"/>
          </a:xfrm>
          <a:prstGeom prst="rect">
            <a:avLst/>
          </a:prstGeom>
          <a:noFill/>
        </p:spPr>
        <p:txBody>
          <a:bodyPr wrap="none" rtlCol="0">
            <a:spAutoFit/>
          </a:bodyPr>
          <a:lstStyle/>
          <a:p>
            <a:r>
              <a:rPr lang="en-US" dirty="0" smtClean="0"/>
              <a:t>P</a:t>
            </a:r>
            <a:r>
              <a:rPr lang="en-US" baseline="30000" dirty="0" smtClean="0"/>
              <a:t>e</a:t>
            </a:r>
            <a:endParaRPr lang="en-US" dirty="0"/>
          </a:p>
        </p:txBody>
      </p:sp>
      <p:cxnSp>
        <p:nvCxnSpPr>
          <p:cNvPr id="73" name="Straight Connector 72"/>
          <p:cNvCxnSpPr/>
          <p:nvPr/>
        </p:nvCxnSpPr>
        <p:spPr>
          <a:xfrm flipV="1">
            <a:off x="4191000" y="3505200"/>
            <a:ext cx="533400" cy="533400"/>
          </a:xfrm>
          <a:prstGeom prst="line">
            <a:avLst/>
          </a:prstGeom>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flipV="1">
            <a:off x="5334000" y="1600200"/>
            <a:ext cx="0" cy="990600"/>
          </a:xfrm>
          <a:prstGeom prst="line">
            <a:avLst/>
          </a:prstGeom>
        </p:spPr>
        <p:style>
          <a:lnRef idx="1">
            <a:schemeClr val="dk1"/>
          </a:lnRef>
          <a:fillRef idx="0">
            <a:schemeClr val="dk1"/>
          </a:fillRef>
          <a:effectRef idx="0">
            <a:schemeClr val="dk1"/>
          </a:effectRef>
          <a:fontRef idx="minor">
            <a:schemeClr val="tx1"/>
          </a:fontRef>
        </p:style>
      </p:cxnSp>
      <p:cxnSp>
        <p:nvCxnSpPr>
          <p:cNvPr id="161" name="Straight Arrow Connector 160"/>
          <p:cNvCxnSpPr/>
          <p:nvPr/>
        </p:nvCxnSpPr>
        <p:spPr>
          <a:xfrm flipH="1" flipV="1">
            <a:off x="6172200" y="1295400"/>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4191000" y="2667000"/>
            <a:ext cx="389850" cy="461665"/>
          </a:xfrm>
          <a:prstGeom prst="rect">
            <a:avLst/>
          </a:prstGeom>
          <a:noFill/>
        </p:spPr>
        <p:txBody>
          <a:bodyPr wrap="none" rtlCol="0">
            <a:spAutoFit/>
          </a:bodyPr>
          <a:lstStyle/>
          <a:p>
            <a:r>
              <a:rPr lang="en-US" dirty="0" smtClean="0"/>
              <a:t>B</a:t>
            </a:r>
            <a:endParaRPr lang="en-US" dirty="0"/>
          </a:p>
        </p:txBody>
      </p:sp>
      <p:sp>
        <p:nvSpPr>
          <p:cNvPr id="186" name="Slide Number Placeholder 185"/>
          <p:cNvSpPr>
            <a:spLocks noGrp="1"/>
          </p:cNvSpPr>
          <p:nvPr>
            <p:ph type="sldNum" sz="quarter" idx="11"/>
          </p:nvPr>
        </p:nvSpPr>
        <p:spPr/>
        <p:txBody>
          <a:bodyPr/>
          <a:lstStyle/>
          <a:p>
            <a:fld id="{7BB784F4-28A9-4CED-8055-5A17FFCC1789}" type="slidenum">
              <a:rPr lang="en-US" smtClean="0"/>
              <a:pPr/>
              <a:t>23</a:t>
            </a:fld>
            <a:endParaRPr lang="en-US" dirty="0"/>
          </a:p>
        </p:txBody>
      </p:sp>
      <p:sp>
        <p:nvSpPr>
          <p:cNvPr id="36" name="TextBox 35"/>
          <p:cNvSpPr txBox="1"/>
          <p:nvPr/>
        </p:nvSpPr>
        <p:spPr>
          <a:xfrm>
            <a:off x="1905000" y="4800600"/>
            <a:ext cx="559884" cy="461665"/>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39" name="Rectangle 38"/>
          <p:cNvSpPr/>
          <p:nvPr/>
        </p:nvSpPr>
        <p:spPr>
          <a:xfrm>
            <a:off x="6096000" y="1676400"/>
            <a:ext cx="2743200" cy="3170099"/>
          </a:xfrm>
          <a:prstGeom prst="rect">
            <a:avLst/>
          </a:prstGeom>
        </p:spPr>
        <p:txBody>
          <a:bodyPr wrap="square">
            <a:spAutoFit/>
          </a:bodyPr>
          <a:lstStyle/>
          <a:p>
            <a:r>
              <a:rPr lang="en-US" sz="2000" dirty="0" smtClean="0"/>
              <a:t>Suppose that Supplier A offers its Unit 2 at high price (&gt;MC) </a:t>
            </a:r>
          </a:p>
          <a:p>
            <a:endParaRPr lang="en-US" sz="2000" dirty="0" smtClean="0"/>
          </a:p>
          <a:p>
            <a:r>
              <a:rPr lang="en-US" sz="2000" dirty="0" smtClean="0"/>
              <a:t>Supply Stack would change so that Supplier A’s 2</a:t>
            </a:r>
            <a:r>
              <a:rPr lang="en-US" sz="2000" baseline="30000" dirty="0" smtClean="0"/>
              <a:t>nd</a:t>
            </a:r>
            <a:r>
              <a:rPr lang="en-US" sz="2000" dirty="0" smtClean="0"/>
              <a:t> unit now sets the market clearing market clearing price at P* and boosts profit  </a:t>
            </a:r>
            <a:endParaRPr lang="en-US" dirty="0" smtClean="0"/>
          </a:p>
        </p:txBody>
      </p:sp>
      <p:cxnSp>
        <p:nvCxnSpPr>
          <p:cNvPr id="42" name="Straight Connector 41"/>
          <p:cNvCxnSpPr/>
          <p:nvPr/>
        </p:nvCxnSpPr>
        <p:spPr>
          <a:xfrm flipV="1">
            <a:off x="3581400" y="3505200"/>
            <a:ext cx="533400" cy="533400"/>
          </a:xfrm>
          <a:prstGeom prst="line">
            <a:avLst/>
          </a:prstGeom>
        </p:spPr>
        <p:style>
          <a:lnRef idx="3">
            <a:schemeClr val="dk1"/>
          </a:lnRef>
          <a:fillRef idx="0">
            <a:schemeClr val="dk1"/>
          </a:fillRef>
          <a:effectRef idx="2">
            <a:schemeClr val="dk1"/>
          </a:effectRef>
          <a:fontRef idx="minor">
            <a:schemeClr val="tx1"/>
          </a:fontRef>
        </p:style>
      </p:cxnSp>
      <p:cxnSp>
        <p:nvCxnSpPr>
          <p:cNvPr id="45" name="Straight Connector 44"/>
          <p:cNvCxnSpPr/>
          <p:nvPr/>
        </p:nvCxnSpPr>
        <p:spPr>
          <a:xfrm flipV="1">
            <a:off x="4114800" y="2590800"/>
            <a:ext cx="0" cy="914400"/>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Connector 45"/>
          <p:cNvCxnSpPr/>
          <p:nvPr/>
        </p:nvCxnSpPr>
        <p:spPr>
          <a:xfrm flipH="1">
            <a:off x="4114800" y="2590800"/>
            <a:ext cx="609600" cy="0"/>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a:xfrm flipV="1">
            <a:off x="4724400" y="1600200"/>
            <a:ext cx="0" cy="990600"/>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flipH="1">
            <a:off x="4724400" y="1600200"/>
            <a:ext cx="609600" cy="0"/>
          </a:xfrm>
          <a:prstGeom prst="line">
            <a:avLst/>
          </a:prstGeom>
        </p:spPr>
        <p:style>
          <a:lnRef idx="3">
            <a:schemeClr val="dk1"/>
          </a:lnRef>
          <a:fillRef idx="0">
            <a:schemeClr val="dk1"/>
          </a:fillRef>
          <a:effectRef idx="2">
            <a:schemeClr val="dk1"/>
          </a:effectRef>
          <a:fontRef idx="minor">
            <a:schemeClr val="tx1"/>
          </a:fontRef>
        </p:style>
      </p:cxnSp>
      <p:sp>
        <p:nvSpPr>
          <p:cNvPr id="55" name="Left Arrow 54"/>
          <p:cNvSpPr/>
          <p:nvPr/>
        </p:nvSpPr>
        <p:spPr>
          <a:xfrm>
            <a:off x="4267200" y="3124200"/>
            <a:ext cx="3048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4800600" y="1676400"/>
            <a:ext cx="559884" cy="461665"/>
          </a:xfrm>
          <a:prstGeom prst="rect">
            <a:avLst/>
          </a:prstGeom>
          <a:noFill/>
        </p:spPr>
        <p:txBody>
          <a:bodyPr wrap="square" rtlCol="0">
            <a:spAutoFit/>
          </a:bodyPr>
          <a:lstStyle/>
          <a:p>
            <a:r>
              <a:rPr lang="en-US" dirty="0" smtClean="0"/>
              <a:t>A</a:t>
            </a:r>
            <a:r>
              <a:rPr lang="en-US" baseline="-25000" dirty="0" smtClean="0"/>
              <a:t>2</a:t>
            </a:r>
            <a:endParaRPr lang="en-US" dirty="0"/>
          </a:p>
        </p:txBody>
      </p:sp>
      <p:cxnSp>
        <p:nvCxnSpPr>
          <p:cNvPr id="57" name="Straight Connector 56"/>
          <p:cNvCxnSpPr/>
          <p:nvPr/>
        </p:nvCxnSpPr>
        <p:spPr>
          <a:xfrm flipH="1">
            <a:off x="2971800" y="4038600"/>
            <a:ext cx="609600" cy="0"/>
          </a:xfrm>
          <a:prstGeom prst="line">
            <a:avLst/>
          </a:prstGeom>
        </p:spPr>
        <p:style>
          <a:lnRef idx="3">
            <a:schemeClr val="dk1"/>
          </a:lnRef>
          <a:fillRef idx="0">
            <a:schemeClr val="dk1"/>
          </a:fillRef>
          <a:effectRef idx="2">
            <a:schemeClr val="dk1"/>
          </a:effectRef>
          <a:fontRef idx="minor">
            <a:schemeClr val="tx1"/>
          </a:fontRef>
        </p:style>
      </p:cxnSp>
      <p:sp>
        <p:nvSpPr>
          <p:cNvPr id="58" name="TextBox 57"/>
          <p:cNvSpPr txBox="1"/>
          <p:nvPr/>
        </p:nvSpPr>
        <p:spPr>
          <a:xfrm>
            <a:off x="152400" y="1981200"/>
            <a:ext cx="533400" cy="461665"/>
          </a:xfrm>
          <a:prstGeom prst="rect">
            <a:avLst/>
          </a:prstGeom>
          <a:noFill/>
        </p:spPr>
        <p:txBody>
          <a:bodyPr wrap="square" rtlCol="0">
            <a:spAutoFit/>
          </a:bodyPr>
          <a:lstStyle/>
          <a:p>
            <a:r>
              <a:rPr lang="en-US" dirty="0" smtClean="0"/>
              <a:t>P</a:t>
            </a:r>
            <a:r>
              <a:rPr lang="en-US" baseline="30000" dirty="0" smtClean="0"/>
              <a:t>*</a:t>
            </a:r>
            <a:endParaRPr lang="en-US" dirty="0"/>
          </a:p>
        </p:txBody>
      </p:sp>
      <p:cxnSp>
        <p:nvCxnSpPr>
          <p:cNvPr id="59" name="Straight Arrow Connector 58"/>
          <p:cNvCxnSpPr/>
          <p:nvPr/>
        </p:nvCxnSpPr>
        <p:spPr>
          <a:xfrm flipV="1">
            <a:off x="685800" y="2590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95400" y="16002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9" name="Left Arrow 48"/>
          <p:cNvSpPr/>
          <p:nvPr/>
        </p:nvSpPr>
        <p:spPr>
          <a:xfrm>
            <a:off x="4876800" y="2133600"/>
            <a:ext cx="228600" cy="408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p:cNvCxnSpPr/>
          <p:nvPr/>
        </p:nvCxnSpPr>
        <p:spPr>
          <a:xfrm>
            <a:off x="5334000" y="838200"/>
            <a:ext cx="0" cy="762000"/>
          </a:xfrm>
          <a:prstGeom prst="line">
            <a:avLst/>
          </a:prstGeom>
        </p:spPr>
        <p:style>
          <a:lnRef idx="3">
            <a:schemeClr val="accent4"/>
          </a:lnRef>
          <a:fillRef idx="0">
            <a:schemeClr val="accent4"/>
          </a:fillRef>
          <a:effectRef idx="2">
            <a:schemeClr val="accent4"/>
          </a:effectRef>
          <a:fontRef idx="minor">
            <a:schemeClr val="tx1"/>
          </a:fontRef>
        </p:style>
      </p:cxnSp>
      <p:cxnSp>
        <p:nvCxnSpPr>
          <p:cNvPr id="70" name="Straight Connector 69"/>
          <p:cNvCxnSpPr/>
          <p:nvPr/>
        </p:nvCxnSpPr>
        <p:spPr>
          <a:xfrm flipH="1">
            <a:off x="1371600" y="2590800"/>
            <a:ext cx="2743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Adjustment: </a:t>
            </a:r>
            <a:r>
              <a:rPr lang="en-US" sz="2400" i="1" dirty="0" smtClean="0"/>
              <a:t>Primary Rationale Today </a:t>
            </a:r>
            <a:r>
              <a:rPr lang="en-US" sz="2000" i="1" dirty="0" smtClean="0"/>
              <a:t>(continued) </a:t>
            </a:r>
            <a:r>
              <a:rPr lang="en-US" sz="2000" dirty="0" smtClean="0"/>
              <a:t> </a:t>
            </a:r>
            <a:endParaRPr lang="en-US" sz="2000"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PER Adjustment Mechanism reduces the potential gain from this type of strategic bidding behavior  </a:t>
            </a:r>
          </a:p>
          <a:p>
            <a:pPr lvl="1"/>
            <a:r>
              <a:rPr lang="en-US" sz="2400" dirty="0" smtClean="0"/>
              <a:t>With the PER Adjustment, any generator with a CSO must remit  (LMP-S)* CSO when LMP&gt;S   </a:t>
            </a:r>
          </a:p>
          <a:p>
            <a:pPr lvl="1"/>
            <a:r>
              <a:rPr lang="en-US" sz="2400" dirty="0" smtClean="0"/>
              <a:t>This reduces the incremental profit that a supplier expects to earn from withholding output or bidding high (above S) in attempt to drive LMP above competitive levels.</a:t>
            </a:r>
          </a:p>
          <a:p>
            <a:pPr lvl="1"/>
            <a:r>
              <a:rPr lang="en-US" sz="2400" dirty="0" smtClean="0"/>
              <a:t>Suppliers recover the cost of the PER Adjustment in their FCM bids   </a:t>
            </a:r>
          </a:p>
          <a:p>
            <a:pPr lvl="1"/>
            <a:endParaRPr lang="en-US" sz="2400" dirty="0" smtClean="0"/>
          </a:p>
          <a:p>
            <a:pPr>
              <a:buNone/>
            </a:pPr>
            <a:endParaRPr lang="en-US"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PER Adjustment: </a:t>
            </a:r>
            <a:r>
              <a:rPr lang="en-US" sz="2400" i="1" dirty="0" smtClean="0"/>
              <a:t> Primary Rationale Today </a:t>
            </a:r>
            <a:r>
              <a:rPr lang="en-US" sz="2000" i="1" dirty="0" smtClean="0"/>
              <a:t>(continued) </a:t>
            </a:r>
            <a:endParaRPr lang="en-US" sz="2000"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25</a:t>
            </a:fld>
            <a:endParaRPr lang="en-US" dirty="0"/>
          </a:p>
        </p:txBody>
      </p:sp>
      <p:sp>
        <p:nvSpPr>
          <p:cNvPr id="9" name="TextBox 8"/>
          <p:cNvSpPr txBox="1"/>
          <p:nvPr/>
        </p:nvSpPr>
        <p:spPr>
          <a:xfrm>
            <a:off x="533400" y="1066800"/>
            <a:ext cx="3086742" cy="461665"/>
          </a:xfrm>
          <a:prstGeom prst="rect">
            <a:avLst/>
          </a:prstGeom>
          <a:noFill/>
        </p:spPr>
        <p:txBody>
          <a:bodyPr wrap="none" rtlCol="0">
            <a:spAutoFit/>
          </a:bodyPr>
          <a:lstStyle/>
          <a:p>
            <a:r>
              <a:rPr lang="en-US" dirty="0" smtClean="0"/>
              <a:t>A  Numerical Example </a:t>
            </a:r>
            <a:endParaRPr lang="en-US" dirty="0"/>
          </a:p>
        </p:txBody>
      </p:sp>
      <p:sp>
        <p:nvSpPr>
          <p:cNvPr id="13" name="TextBox 12"/>
          <p:cNvSpPr txBox="1"/>
          <p:nvPr/>
        </p:nvSpPr>
        <p:spPr>
          <a:xfrm>
            <a:off x="381000" y="5029200"/>
            <a:ext cx="8153400" cy="461665"/>
          </a:xfrm>
          <a:prstGeom prst="rect">
            <a:avLst/>
          </a:prstGeom>
          <a:noFill/>
        </p:spPr>
        <p:txBody>
          <a:bodyPr wrap="square" rtlCol="0">
            <a:spAutoFit/>
          </a:bodyPr>
          <a:lstStyle/>
          <a:p>
            <a:r>
              <a:rPr lang="en-US" dirty="0" smtClean="0"/>
              <a:t>PER Adjustment Eliminates Incentive to Exercise Market Power  </a:t>
            </a:r>
            <a:endParaRPr lang="en-US" dirty="0"/>
          </a:p>
        </p:txBody>
      </p:sp>
      <p:cxnSp>
        <p:nvCxnSpPr>
          <p:cNvPr id="15" name="Straight Arrow Connector 14"/>
          <p:cNvCxnSpPr/>
          <p:nvPr/>
        </p:nvCxnSpPr>
        <p:spPr>
          <a:xfrm flipV="1">
            <a:off x="5105400" y="4038600"/>
            <a:ext cx="1219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962400" y="4038600"/>
            <a:ext cx="1066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4033" name="Picture 1"/>
          <p:cNvPicPr>
            <a:picLocks noChangeAspect="1" noChangeArrowheads="1"/>
          </p:cNvPicPr>
          <p:nvPr/>
        </p:nvPicPr>
        <p:blipFill>
          <a:blip r:embed="rId2" cstate="print"/>
          <a:srcRect/>
          <a:stretch>
            <a:fillRect/>
          </a:stretch>
        </p:blipFill>
        <p:spPr bwMode="auto">
          <a:xfrm>
            <a:off x="533400" y="2286000"/>
            <a:ext cx="8305800" cy="210039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Adjustment: </a:t>
            </a:r>
            <a:r>
              <a:rPr lang="en-US" sz="2400" i="1" dirty="0" smtClean="0"/>
              <a:t>Primary Rationale  Today </a:t>
            </a:r>
            <a:r>
              <a:rPr lang="en-US" sz="2000" i="1" dirty="0" smtClean="0"/>
              <a:t>(continued) </a:t>
            </a:r>
            <a:r>
              <a:rPr lang="en-US" sz="2000" dirty="0" smtClean="0"/>
              <a:t> </a:t>
            </a:r>
            <a:endParaRPr lang="en-US" sz="2000" dirty="0"/>
          </a:p>
        </p:txBody>
      </p:sp>
      <p:sp>
        <p:nvSpPr>
          <p:cNvPr id="3" name="Content Placeholder 2"/>
          <p:cNvSpPr>
            <a:spLocks noGrp="1"/>
          </p:cNvSpPr>
          <p:nvPr>
            <p:ph idx="1"/>
          </p:nvPr>
        </p:nvSpPr>
        <p:spPr/>
        <p:txBody>
          <a:bodyPr>
            <a:normAutofit lnSpcReduction="10000"/>
          </a:bodyPr>
          <a:lstStyle/>
          <a:p>
            <a:pPr>
              <a:spcBef>
                <a:spcPts val="600"/>
              </a:spcBef>
            </a:pPr>
            <a:endParaRPr lang="en-US" sz="2800" dirty="0" smtClean="0"/>
          </a:p>
          <a:p>
            <a:pPr>
              <a:spcBef>
                <a:spcPts val="600"/>
              </a:spcBef>
            </a:pPr>
            <a:r>
              <a:rPr lang="en-US" sz="2800" dirty="0" smtClean="0"/>
              <a:t>Better than a bid cap at deterring market power because it applies to the entire CSO even when the generator is not running.</a:t>
            </a:r>
          </a:p>
          <a:p>
            <a:pPr lvl="1">
              <a:spcBef>
                <a:spcPts val="600"/>
              </a:spcBef>
            </a:pPr>
            <a:r>
              <a:rPr lang="en-US" sz="2400" dirty="0" smtClean="0"/>
              <a:t>Supplier has much less of an incentive to extend a unit maintenance outage or fake a forced outage to raise or maintain LMP &gt; S </a:t>
            </a:r>
          </a:p>
          <a:p>
            <a:pPr lvl="2">
              <a:spcBef>
                <a:spcPts val="600"/>
              </a:spcBef>
            </a:pPr>
            <a:r>
              <a:rPr lang="en-US" sz="2200" dirty="0" smtClean="0"/>
              <a:t>Difficult to determine that a maintenance outage has been extended beyond a reasonable period </a:t>
            </a:r>
          </a:p>
          <a:p>
            <a:pPr lvl="1">
              <a:spcBef>
                <a:spcPts val="600"/>
              </a:spcBef>
            </a:pPr>
            <a:r>
              <a:rPr lang="en-US" sz="2400" dirty="0" smtClean="0"/>
              <a:t>Physical withholding is equivalent to a supplier offering to supply power at an infinite price (&gt; bid cap) </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2625" cy="1295400"/>
          </a:xfrm>
        </p:spPr>
        <p:txBody>
          <a:bodyPr/>
          <a:lstStyle/>
          <a:p>
            <a:r>
              <a:rPr lang="en-US" dirty="0" smtClean="0"/>
              <a:t>PER Adjustment  </a:t>
            </a:r>
            <a:r>
              <a:rPr lang="en-US" sz="2400" i="1" dirty="0" smtClean="0"/>
              <a:t> Primary Rationale Today </a:t>
            </a:r>
            <a:r>
              <a:rPr lang="en-US" sz="2000" i="1" dirty="0" smtClean="0"/>
              <a:t>(continued) </a:t>
            </a:r>
            <a:endParaRPr lang="en-US" sz="2000" i="1" dirty="0"/>
          </a:p>
        </p:txBody>
      </p:sp>
      <p:sp>
        <p:nvSpPr>
          <p:cNvPr id="3" name="Content Placeholder 2"/>
          <p:cNvSpPr>
            <a:spLocks noGrp="1"/>
          </p:cNvSpPr>
          <p:nvPr>
            <p:ph idx="1"/>
          </p:nvPr>
        </p:nvSpPr>
        <p:spPr/>
        <p:txBody>
          <a:bodyPr>
            <a:noAutofit/>
          </a:bodyPr>
          <a:lstStyle/>
          <a:p>
            <a:pPr>
              <a:spcBef>
                <a:spcPts val="600"/>
              </a:spcBef>
            </a:pPr>
            <a:r>
              <a:rPr lang="en-US" dirty="0" smtClean="0"/>
              <a:t>Attenuates suppliers’ incentive to overstate available capacity since the deduction is tied to the entire CSO</a:t>
            </a:r>
          </a:p>
          <a:p>
            <a:pPr>
              <a:spcBef>
                <a:spcPts val="600"/>
              </a:spcBef>
            </a:pPr>
            <a:r>
              <a:rPr lang="en-US" dirty="0" smtClean="0"/>
              <a:t>Creates a strong incentive for generators to produce more during system operating deficiencies</a:t>
            </a:r>
          </a:p>
          <a:p>
            <a:pPr lvl="1">
              <a:spcBef>
                <a:spcPts val="600"/>
              </a:spcBef>
            </a:pPr>
            <a:r>
              <a:rPr lang="en-US" dirty="0" smtClean="0"/>
              <a:t>Without the PER adjustment, suppliers may find it in their economic interest to not bring additional capacity on line immediately when a large unit trips offline and the LMP spikes. (depends on the infra marginal units that it owns)  </a:t>
            </a:r>
          </a:p>
          <a:p>
            <a:pPr lvl="1">
              <a:spcBef>
                <a:spcPts val="600"/>
              </a:spcBef>
            </a:pPr>
            <a:r>
              <a:rPr lang="en-US" dirty="0" smtClean="0"/>
              <a:t>With the PER Adjustment, once the LMP &gt;S, every additional dollar the energy price rises will lower a generator’s profit unless it responds by making additional supplies available. </a:t>
            </a:r>
          </a:p>
          <a:p>
            <a:pPr>
              <a:spcBef>
                <a:spcPts val="600"/>
              </a:spcBef>
            </a:pPr>
            <a:endParaRPr lang="en-US" dirty="0">
              <a:solidFill>
                <a:srgbClr val="FF0000"/>
              </a:solidFill>
            </a:endParaRPr>
          </a:p>
        </p:txBody>
      </p:sp>
      <p:sp>
        <p:nvSpPr>
          <p:cNvPr id="4" name="Slide Number Placeholder 3"/>
          <p:cNvSpPr>
            <a:spLocks noGrp="1"/>
          </p:cNvSpPr>
          <p:nvPr>
            <p:ph type="sldNum" sz="quarter" idx="11"/>
          </p:nvPr>
        </p:nvSpPr>
        <p:spPr/>
        <p:txBody>
          <a:bodyPr/>
          <a:lstStyle/>
          <a:p>
            <a:fld id="{7BB784F4-28A9-4CED-8055-5A17FFCC1789}"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a:r>
            <a:br>
              <a:rPr lang="en-US" dirty="0" smtClean="0"/>
            </a:br>
            <a:endParaRPr lang="en-US" dirty="0"/>
          </a:p>
        </p:txBody>
      </p:sp>
      <p:sp>
        <p:nvSpPr>
          <p:cNvPr id="14" name="Text Placeholder 13"/>
          <p:cNvSpPr>
            <a:spLocks noGrp="1"/>
          </p:cNvSpPr>
          <p:nvPr>
            <p:ph type="body" idx="1"/>
          </p:nvPr>
        </p:nvSpPr>
        <p:spPr/>
        <p:txBody>
          <a:bodyPr>
            <a:normAutofit/>
          </a:bodyPr>
          <a:lstStyle/>
          <a:p>
            <a:r>
              <a:rPr lang="en-US" sz="3200" b="1" dirty="0" smtClean="0">
                <a:latin typeface="+mj-lt"/>
                <a:ea typeface="+mj-ea"/>
                <a:cs typeface="+mj-cs"/>
              </a:rPr>
              <a:t>PER Adjustment:  Details </a:t>
            </a:r>
          </a:p>
        </p:txBody>
      </p:sp>
      <p:sp>
        <p:nvSpPr>
          <p:cNvPr id="4" name="Slide Number Placeholder 3"/>
          <p:cNvSpPr>
            <a:spLocks noGrp="1"/>
          </p:cNvSpPr>
          <p:nvPr>
            <p:ph type="sldNum" sz="quarter" idx="4294967295"/>
          </p:nvPr>
        </p:nvSpPr>
        <p:spPr>
          <a:xfrm>
            <a:off x="8831263" y="6448425"/>
            <a:ext cx="312737" cy="263525"/>
          </a:xfrm>
        </p:spPr>
        <p:txBody>
          <a:bodyPr/>
          <a:lstStyle/>
          <a:p>
            <a:fld id="{7BB784F4-28A9-4CED-8055-5A17FFCC1789}"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113" y="115330"/>
            <a:ext cx="8302625" cy="1295400"/>
          </a:xfrm>
        </p:spPr>
        <p:txBody>
          <a:bodyPr>
            <a:normAutofit fontScale="90000"/>
          </a:bodyPr>
          <a:lstStyle/>
          <a:p>
            <a:r>
              <a:rPr lang="en-US" dirty="0" smtClean="0"/>
              <a:t>Existing PER Adjustment Mechanism:</a:t>
            </a:r>
            <a:br>
              <a:rPr lang="en-US" dirty="0" smtClean="0"/>
            </a:br>
            <a:r>
              <a:rPr lang="en-US" sz="2400" i="1" dirty="0" smtClean="0"/>
              <a:t> Details   </a:t>
            </a:r>
            <a:br>
              <a:rPr lang="en-US" sz="2400" i="1" dirty="0" smtClean="0"/>
            </a:br>
            <a:r>
              <a:rPr lang="en-US" sz="2400" i="1" dirty="0" smtClean="0"/>
              <a:t>  </a:t>
            </a:r>
            <a:endParaRPr lang="en-US" sz="2400" i="1" dirty="0"/>
          </a:p>
        </p:txBody>
      </p:sp>
      <p:sp>
        <p:nvSpPr>
          <p:cNvPr id="3" name="Content Placeholder 2"/>
          <p:cNvSpPr>
            <a:spLocks noGrp="1"/>
          </p:cNvSpPr>
          <p:nvPr>
            <p:ph idx="1"/>
          </p:nvPr>
        </p:nvSpPr>
        <p:spPr>
          <a:xfrm>
            <a:off x="536575" y="1371600"/>
            <a:ext cx="8378825" cy="4800600"/>
          </a:xfrm>
        </p:spPr>
        <p:txBody>
          <a:bodyPr>
            <a:noAutofit/>
          </a:bodyPr>
          <a:lstStyle/>
          <a:p>
            <a:r>
              <a:rPr lang="en-US" dirty="0" smtClean="0"/>
              <a:t>Hourly PER  = (</a:t>
            </a:r>
            <a:r>
              <a:rPr lang="en-US" dirty="0" smtClean="0">
                <a:solidFill>
                  <a:srgbClr val="FF0000"/>
                </a:solidFill>
              </a:rPr>
              <a:t>RTLMP</a:t>
            </a:r>
            <a:r>
              <a:rPr lang="en-US" dirty="0" smtClean="0"/>
              <a:t>-S)* Scale Factor*Availability Factor</a:t>
            </a:r>
          </a:p>
          <a:p>
            <a:pPr lvl="1"/>
            <a:r>
              <a:rPr lang="en-US" sz="1800" dirty="0" smtClean="0"/>
              <a:t>RTLMP: for each Load Zone associated with particular capacity zone </a:t>
            </a:r>
          </a:p>
          <a:p>
            <a:pPr lvl="1"/>
            <a:r>
              <a:rPr lang="en-US" sz="1800" dirty="0" smtClean="0">
                <a:solidFill>
                  <a:srgbClr val="FF0000"/>
                </a:solidFill>
              </a:rPr>
              <a:t>S:  variable cost of marginal generating proxy unit (22,000 BTU/kWh) * daily cost of gas or oil whichever is </a:t>
            </a:r>
            <a:r>
              <a:rPr lang="en-US" sz="1800" i="1" dirty="0" smtClean="0">
                <a:solidFill>
                  <a:srgbClr val="FF0000"/>
                </a:solidFill>
              </a:rPr>
              <a:t>higher</a:t>
            </a:r>
          </a:p>
          <a:p>
            <a:pPr lvl="1"/>
            <a:r>
              <a:rPr lang="en-US" sz="1800" dirty="0" smtClean="0">
                <a:solidFill>
                  <a:srgbClr val="FF0000"/>
                </a:solidFill>
              </a:rPr>
              <a:t>Scale factor: creates lower weighting for hours when load is low relative to forecasted peak</a:t>
            </a:r>
          </a:p>
          <a:p>
            <a:pPr lvl="2"/>
            <a:r>
              <a:rPr lang="en-US" dirty="0" smtClean="0"/>
              <a:t>Calculated as the actual hourly integrated load divided by the summer 50/50 predicted peak forecast </a:t>
            </a:r>
          </a:p>
          <a:p>
            <a:pPr lvl="1"/>
            <a:r>
              <a:rPr lang="en-US" sz="1800" dirty="0" smtClean="0"/>
              <a:t>Availability Factor: marginal proxy unit = 0.95</a:t>
            </a:r>
          </a:p>
          <a:p>
            <a:r>
              <a:rPr lang="en-US" dirty="0" smtClean="0"/>
              <a:t>Monthly PER  = Sum of Hourly PER values for the month.</a:t>
            </a:r>
          </a:p>
          <a:p>
            <a:r>
              <a:rPr lang="en-US" dirty="0" smtClean="0"/>
              <a:t>Average Monthly PER = 12 month moving average of Monthly PER values prior to the obligation month.     </a:t>
            </a:r>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fld id="{7BB784F4-28A9-4CED-8055-5A17FFCC1789}"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Two Different Evaluations Are Required</a:t>
            </a:r>
            <a:endParaRPr lang="en-US" dirty="0"/>
          </a:p>
        </p:txBody>
      </p:sp>
      <p:sp>
        <p:nvSpPr>
          <p:cNvPr id="8" name="Text Placeholder 7"/>
          <p:cNvSpPr>
            <a:spLocks noGrp="1"/>
          </p:cNvSpPr>
          <p:nvPr>
            <p:ph type="body" sz="quarter" idx="11"/>
          </p:nvPr>
        </p:nvSpPr>
        <p:spPr/>
        <p:txBody>
          <a:bodyPr>
            <a:normAutofit/>
          </a:bodyPr>
          <a:lstStyle/>
          <a:p>
            <a:pPr>
              <a:spcAft>
                <a:spcPts val="0"/>
              </a:spcAft>
              <a:buNone/>
            </a:pPr>
            <a:r>
              <a:rPr lang="en-US" sz="2800" b="1" dirty="0" smtClean="0"/>
              <a:t>Near-term (CCP5-8):</a:t>
            </a:r>
          </a:p>
          <a:p>
            <a:r>
              <a:rPr lang="en-US" dirty="0" smtClean="0"/>
              <a:t>What should be done to address suppliers’ concern  that they cannot retroactively alter bids for FCA5-FCA8 to account for the potentially greater PER Adjustment due to increased RCPFs ?</a:t>
            </a:r>
          </a:p>
          <a:p>
            <a:pPr>
              <a:buNone/>
            </a:pPr>
            <a:r>
              <a:rPr lang="en-US" sz="2800" b="1" dirty="0" smtClean="0"/>
              <a:t>Longer-term (CCP10 and beyond):</a:t>
            </a:r>
          </a:p>
          <a:p>
            <a:r>
              <a:rPr lang="en-US" dirty="0" smtClean="0"/>
              <a:t>Does the FCM Pay-for Performance (‘PFP’) alter the need for the PER Adjustment Mechanism or require changes to the PER Adjustment so that it better aligns with the PFP design?</a:t>
            </a:r>
          </a:p>
        </p:txBody>
      </p:sp>
      <p:sp>
        <p:nvSpPr>
          <p:cNvPr id="4" name="Slide Number Placeholder 3"/>
          <p:cNvSpPr>
            <a:spLocks noGrp="1"/>
          </p:cNvSpPr>
          <p:nvPr>
            <p:ph type="sldNum" sz="quarter" idx="4"/>
          </p:nvPr>
        </p:nvSpPr>
        <p:spPr/>
        <p:txBody>
          <a:bodyPr/>
          <a:lstStyle/>
          <a:p>
            <a:fld id="{10C7F894-2A36-495D-AB7C-1055F7AC0F9D}"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302625" cy="1295400"/>
          </a:xfrm>
        </p:spPr>
        <p:txBody>
          <a:bodyPr>
            <a:normAutofit fontScale="90000"/>
          </a:bodyPr>
          <a:lstStyle/>
          <a:p>
            <a:r>
              <a:rPr lang="en-US" dirty="0" smtClean="0"/>
              <a:t>Existing PER Adjustment Mechanism </a:t>
            </a:r>
            <a:br>
              <a:rPr lang="en-US" dirty="0" smtClean="0"/>
            </a:br>
            <a:r>
              <a:rPr lang="en-US" sz="2400" i="1" dirty="0" smtClean="0"/>
              <a:t>Details </a:t>
            </a:r>
            <a:r>
              <a:rPr lang="en-US" sz="2000" i="1" dirty="0" smtClean="0"/>
              <a:t>(continued)  </a:t>
            </a:r>
            <a:r>
              <a:rPr lang="en-US" sz="2400" i="1" dirty="0" smtClean="0"/>
              <a:t/>
            </a:r>
            <a:br>
              <a:rPr lang="en-US" sz="2400" i="1" dirty="0" smtClean="0"/>
            </a:br>
            <a:endParaRPr lang="en-US" sz="2400" i="1" dirty="0"/>
          </a:p>
        </p:txBody>
      </p:sp>
      <p:sp>
        <p:nvSpPr>
          <p:cNvPr id="3" name="Content Placeholder 2"/>
          <p:cNvSpPr>
            <a:spLocks noGrp="1"/>
          </p:cNvSpPr>
          <p:nvPr>
            <p:ph idx="1"/>
          </p:nvPr>
        </p:nvSpPr>
        <p:spPr/>
        <p:txBody>
          <a:bodyPr>
            <a:noAutofit/>
          </a:bodyPr>
          <a:lstStyle/>
          <a:p>
            <a:r>
              <a:rPr lang="en-US" dirty="0" smtClean="0"/>
              <a:t>PER Adjustment = Average Monthly PER * PER CSO</a:t>
            </a:r>
          </a:p>
          <a:p>
            <a:pPr>
              <a:buNone/>
            </a:pPr>
            <a:r>
              <a:rPr lang="en-US" sz="2000" dirty="0" smtClean="0"/>
              <a:t> </a:t>
            </a:r>
          </a:p>
          <a:p>
            <a:pPr lvl="1"/>
            <a:r>
              <a:rPr lang="en-US" dirty="0" smtClean="0"/>
              <a:t>PER CSO = minimum [CSO, (CSO – Self Supply Obligation)] </a:t>
            </a:r>
          </a:p>
          <a:p>
            <a:pPr lvl="1"/>
            <a:r>
              <a:rPr lang="en-US" dirty="0" smtClean="0"/>
              <a:t>Monthly PER Adjustment is capped at the FCA Payment adjusted to account for obligations acquired or shed for the same commitment period after the FCA</a:t>
            </a:r>
          </a:p>
          <a:p>
            <a:pPr lvl="1"/>
            <a:r>
              <a:rPr lang="en-US" dirty="0" smtClean="0"/>
              <a:t>PER CAP = </a:t>
            </a:r>
            <a:r>
              <a:rPr lang="en-US" sz="2000" dirty="0" smtClean="0"/>
              <a:t> FCA Payment  + [(ARA CSO+MRA CSO</a:t>
            </a:r>
            <a:r>
              <a:rPr lang="en-US" dirty="0" smtClean="0"/>
              <a:t>+IBTCSO) 				*FCA Clearing Price*)]</a:t>
            </a:r>
          </a:p>
          <a:p>
            <a:pPr lvl="3"/>
            <a:r>
              <a:rPr lang="en-US" sz="1400" dirty="0" smtClean="0"/>
              <a:t>FCA payment is payment received for activity in the Forward Capacity Auction</a:t>
            </a:r>
          </a:p>
          <a:p>
            <a:pPr lvl="3"/>
            <a:r>
              <a:rPr lang="en-US" sz="1400" dirty="0" smtClean="0"/>
              <a:t>[ARA  CSO +MRA CSO +IBT CSO] are obligations acquired or shed  </a:t>
            </a:r>
          </a:p>
          <a:p>
            <a:pPr lvl="3"/>
            <a:r>
              <a:rPr lang="en-US" sz="1400" dirty="0" smtClean="0"/>
              <a:t>FCA clearing price * is adjusted for price collar (This price is used as a proxy price to prevent opportunities to manipulate the PER CAP such as could be done with a bilateral at zero contract price)</a:t>
            </a:r>
          </a:p>
          <a:p>
            <a:pPr lvl="3"/>
            <a:r>
              <a:rPr lang="en-US" sz="1400" dirty="0" smtClean="0"/>
              <a:t>ARA is annual reconfiguration auction, MRA is the monthly reconfiguration auction and IBT is internal bilateral transactions   </a:t>
            </a:r>
          </a:p>
        </p:txBody>
      </p:sp>
      <p:sp>
        <p:nvSpPr>
          <p:cNvPr id="4" name="Slide Number Placeholder 3"/>
          <p:cNvSpPr>
            <a:spLocks noGrp="1"/>
          </p:cNvSpPr>
          <p:nvPr>
            <p:ph type="sldNum" sz="quarter" idx="11"/>
          </p:nvPr>
        </p:nvSpPr>
        <p:spPr/>
        <p:txBody>
          <a:bodyPr/>
          <a:lstStyle/>
          <a:p>
            <a:fld id="{7BB784F4-28A9-4CED-8055-5A17FFCC1789}"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a:r>
            <a:br>
              <a:rPr lang="en-US" dirty="0" smtClean="0"/>
            </a:br>
            <a:endParaRPr lang="en-US" dirty="0"/>
          </a:p>
        </p:txBody>
      </p:sp>
      <p:sp>
        <p:nvSpPr>
          <p:cNvPr id="14" name="Text Placeholder 13"/>
          <p:cNvSpPr>
            <a:spLocks noGrp="1"/>
          </p:cNvSpPr>
          <p:nvPr>
            <p:ph type="body" idx="1"/>
          </p:nvPr>
        </p:nvSpPr>
        <p:spPr/>
        <p:txBody>
          <a:bodyPr>
            <a:normAutofit/>
          </a:bodyPr>
          <a:lstStyle/>
          <a:p>
            <a:r>
              <a:rPr lang="en-US" sz="3200" b="1" dirty="0" smtClean="0">
                <a:latin typeface="+mj-lt"/>
                <a:ea typeface="+mj-ea"/>
                <a:cs typeface="+mj-cs"/>
              </a:rPr>
              <a:t>PER Adjustment Details:  Key Observations </a:t>
            </a:r>
          </a:p>
        </p:txBody>
      </p:sp>
      <p:sp>
        <p:nvSpPr>
          <p:cNvPr id="4" name="Slide Number Placeholder 3"/>
          <p:cNvSpPr>
            <a:spLocks noGrp="1"/>
          </p:cNvSpPr>
          <p:nvPr>
            <p:ph type="sldNum" sz="quarter" idx="4294967295"/>
          </p:nvPr>
        </p:nvSpPr>
        <p:spPr>
          <a:xfrm>
            <a:off x="8831263" y="6448425"/>
            <a:ext cx="312737" cy="263525"/>
          </a:xfrm>
        </p:spPr>
        <p:txBody>
          <a:bodyPr/>
          <a:lstStyle/>
          <a:p>
            <a:fld id="{7BB784F4-28A9-4CED-8055-5A17FFCC1789}"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PER Adjustment:  Observations </a:t>
            </a:r>
            <a:r>
              <a:rPr lang="en-US" sz="2400" i="1" dirty="0" smtClean="0"/>
              <a:t> </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Reduces incentive to exercise market power in the real time energy market </a:t>
            </a:r>
          </a:p>
          <a:p>
            <a:pPr marL="457200" indent="-457200">
              <a:buFont typeface="+mj-lt"/>
              <a:buAutoNum type="arabicPeriod"/>
            </a:pPr>
            <a:r>
              <a:rPr lang="en-US" dirty="0" smtClean="0"/>
              <a:t>Adds an extra step and risk to FCM bidding; FCM clearing prices will be higher than otherwise  </a:t>
            </a:r>
          </a:p>
          <a:p>
            <a:pPr marL="457200" indent="-457200">
              <a:buFont typeface="+mj-lt"/>
              <a:buAutoNum type="arabicPeriod"/>
            </a:pPr>
            <a:r>
              <a:rPr lang="en-US" dirty="0" smtClean="0"/>
              <a:t> Does not distort DA/RT energy market bidding strategies</a:t>
            </a:r>
          </a:p>
        </p:txBody>
      </p:sp>
      <p:sp>
        <p:nvSpPr>
          <p:cNvPr id="4" name="Slide Number Placeholder 3"/>
          <p:cNvSpPr>
            <a:spLocks noGrp="1"/>
          </p:cNvSpPr>
          <p:nvPr>
            <p:ph type="sldNum" sz="quarter" idx="11"/>
          </p:nvPr>
        </p:nvSpPr>
        <p:spPr/>
        <p:txBody>
          <a:bodyPr/>
          <a:lstStyle/>
          <a:p>
            <a:fld id="{7BB784F4-28A9-4CED-8055-5A17FFCC1789}"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Existing PER Adjustment Mechanism: </a:t>
            </a:r>
            <a:r>
              <a:rPr lang="en-US" sz="2400" i="1" dirty="0" smtClean="0"/>
              <a:t>Observation # 1  </a:t>
            </a:r>
            <a:endParaRPr lang="en-US" sz="2400" i="1" dirty="0"/>
          </a:p>
        </p:txBody>
      </p:sp>
      <p:sp>
        <p:nvSpPr>
          <p:cNvPr id="3" name="Content Placeholder 2"/>
          <p:cNvSpPr>
            <a:spLocks noGrp="1"/>
          </p:cNvSpPr>
          <p:nvPr>
            <p:ph idx="1"/>
          </p:nvPr>
        </p:nvSpPr>
        <p:spPr/>
        <p:txBody>
          <a:bodyPr>
            <a:normAutofit/>
          </a:bodyPr>
          <a:lstStyle/>
          <a:p>
            <a:endParaRPr lang="en-US" dirty="0" smtClean="0"/>
          </a:p>
          <a:p>
            <a:r>
              <a:rPr lang="en-US" dirty="0" smtClean="0">
                <a:solidFill>
                  <a:srgbClr val="FF0000"/>
                </a:solidFill>
              </a:rPr>
              <a:t>Reduces the incentive for suppliers to exercise market power in the </a:t>
            </a:r>
            <a:r>
              <a:rPr lang="en-US" b="1" i="1" dirty="0" smtClean="0">
                <a:solidFill>
                  <a:srgbClr val="FF0000"/>
                </a:solidFill>
              </a:rPr>
              <a:t>real time </a:t>
            </a:r>
            <a:r>
              <a:rPr lang="en-US" dirty="0" smtClean="0">
                <a:solidFill>
                  <a:srgbClr val="FF0000"/>
                </a:solidFill>
              </a:rPr>
              <a:t>energy market.</a:t>
            </a:r>
          </a:p>
          <a:p>
            <a:pPr lvl="1"/>
            <a:r>
              <a:rPr lang="en-US" dirty="0" smtClean="0"/>
              <a:t>Important because the risk of suppliers exercising market power is greatest in the real time energy market </a:t>
            </a:r>
          </a:p>
          <a:p>
            <a:pPr lvl="1"/>
            <a:r>
              <a:rPr lang="en-US" dirty="0" smtClean="0"/>
              <a:t>Virtual trading and priced demand bids significantly reduce the ability of suppliers to exercise market power in the day ahead energy market.</a:t>
            </a:r>
          </a:p>
          <a:p>
            <a:pPr lvl="1">
              <a:buNone/>
            </a:pPr>
            <a:endParaRPr lang="en-US" dirty="0" smtClean="0"/>
          </a:p>
          <a:p>
            <a:endParaRPr lang="en-US" dirty="0" smtClean="0"/>
          </a:p>
          <a:p>
            <a:endParaRPr lang="en-US" dirty="0" smtClean="0"/>
          </a:p>
          <a:p>
            <a:pPr>
              <a:buNone/>
            </a:pPr>
            <a:endParaRPr lang="en-US" dirty="0" smtClean="0"/>
          </a:p>
          <a:p>
            <a:endParaRPr lang="en-US"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2625" cy="1295400"/>
          </a:xfrm>
        </p:spPr>
        <p:txBody>
          <a:bodyPr>
            <a:normAutofit fontScale="90000"/>
          </a:bodyPr>
          <a:lstStyle/>
          <a:p>
            <a:r>
              <a:rPr lang="en-US" dirty="0" smtClean="0"/>
              <a:t/>
            </a:r>
            <a:br>
              <a:rPr lang="en-US" dirty="0" smtClean="0"/>
            </a:br>
            <a:r>
              <a:rPr lang="en-US" dirty="0" smtClean="0"/>
              <a:t>Existing PER Adjustment: </a:t>
            </a:r>
            <a:br>
              <a:rPr lang="en-US" dirty="0" smtClean="0"/>
            </a:br>
            <a:r>
              <a:rPr lang="en-US" sz="2400" i="1" dirty="0" smtClean="0"/>
              <a:t>Observation #2 </a:t>
            </a:r>
            <a:endParaRPr lang="en-US" sz="2400" i="1" dirty="0"/>
          </a:p>
        </p:txBody>
      </p:sp>
      <p:sp>
        <p:nvSpPr>
          <p:cNvPr id="3" name="Content Placeholder 2"/>
          <p:cNvSpPr>
            <a:spLocks noGrp="1"/>
          </p:cNvSpPr>
          <p:nvPr>
            <p:ph idx="1"/>
          </p:nvPr>
        </p:nvSpPr>
        <p:spPr/>
        <p:txBody>
          <a:bodyPr>
            <a:normAutofit/>
          </a:bodyPr>
          <a:lstStyle/>
          <a:p>
            <a:r>
              <a:rPr lang="en-US" dirty="0" smtClean="0">
                <a:solidFill>
                  <a:srgbClr val="FF0000"/>
                </a:solidFill>
              </a:rPr>
              <a:t>Adds an extra step and risk to FCM bidding </a:t>
            </a:r>
          </a:p>
          <a:p>
            <a:pPr lvl="1"/>
            <a:r>
              <a:rPr lang="en-US" dirty="0" smtClean="0"/>
              <a:t>Suppliers recover their going forward fixed costs (FC) through : Infra marginal Energy Rents (IMR)  + Peak Energy Rents (PER)  + Capacity Payments (CP) </a:t>
            </a:r>
          </a:p>
          <a:p>
            <a:pPr lvl="1"/>
            <a:r>
              <a:rPr lang="en-US" dirty="0" smtClean="0"/>
              <a:t>Without a PER Adjustment, </a:t>
            </a:r>
          </a:p>
          <a:p>
            <a:pPr lvl="2"/>
            <a:r>
              <a:rPr lang="en-US" dirty="0" smtClean="0"/>
              <a:t>Suppliers Minimum FCM Offer = FC – E(IMR) –E(PER) +RP</a:t>
            </a:r>
          </a:p>
          <a:p>
            <a:pPr lvl="3"/>
            <a:r>
              <a:rPr lang="en-US" dirty="0" smtClean="0"/>
              <a:t>E() indicates expectation </a:t>
            </a:r>
          </a:p>
          <a:p>
            <a:pPr lvl="3"/>
            <a:r>
              <a:rPr lang="en-US" dirty="0" smtClean="0"/>
              <a:t>RP: risk premium associated with forecasting E(IMR) and E(PER)</a:t>
            </a:r>
          </a:p>
          <a:p>
            <a:pPr lvl="3"/>
            <a:r>
              <a:rPr lang="en-US" dirty="0" smtClean="0"/>
              <a:t>Minimum FCM Offer  is “ the missing money”  needed to recover going forward fixed costs</a:t>
            </a:r>
          </a:p>
          <a:p>
            <a:pPr lvl="3"/>
            <a:r>
              <a:rPr lang="en-US" dirty="0" smtClean="0"/>
              <a:t>Peaking units don’t expect to receive any IMR so their </a:t>
            </a:r>
          </a:p>
          <a:p>
            <a:pPr lvl="4"/>
            <a:r>
              <a:rPr lang="en-US" dirty="0" smtClean="0"/>
              <a:t>Minimum FCM Offer = FC – E(PER) + RP</a:t>
            </a:r>
          </a:p>
          <a:p>
            <a:pPr lvl="1"/>
            <a:endParaRPr lang="en-US" dirty="0" smtClean="0"/>
          </a:p>
          <a:p>
            <a:pPr lvl="4">
              <a:buNone/>
            </a:pPr>
            <a:endParaRPr lang="en-US" dirty="0" smtClean="0"/>
          </a:p>
          <a:p>
            <a:pPr lvl="2">
              <a:buNone/>
            </a:pPr>
            <a:endParaRPr lang="en-US" dirty="0" smtClean="0"/>
          </a:p>
          <a:p>
            <a:pPr lvl="1"/>
            <a:endParaRPr lang="en-US" dirty="0" smtClean="0"/>
          </a:p>
          <a:p>
            <a:pPr lvl="2">
              <a:buNone/>
            </a:pPr>
            <a:endParaRPr lang="en-US" dirty="0" smtClean="0"/>
          </a:p>
          <a:p>
            <a:pPr lvl="1"/>
            <a:endParaRPr lang="en-US" dirty="0" smtClean="0"/>
          </a:p>
          <a:p>
            <a:endParaRPr lang="en-US" dirty="0" smtClean="0"/>
          </a:p>
          <a:p>
            <a:endParaRPr lang="en-US" dirty="0" smtClean="0"/>
          </a:p>
          <a:p>
            <a:pPr>
              <a:buNone/>
            </a:pPr>
            <a:endParaRPr lang="en-US" dirty="0" smtClean="0"/>
          </a:p>
          <a:p>
            <a:endParaRPr lang="en-US"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2625" cy="1295400"/>
          </a:xfrm>
        </p:spPr>
        <p:txBody>
          <a:bodyPr>
            <a:normAutofit fontScale="90000"/>
          </a:bodyPr>
          <a:lstStyle/>
          <a:p>
            <a:r>
              <a:rPr lang="en-US" dirty="0" smtClean="0"/>
              <a:t/>
            </a:r>
            <a:br>
              <a:rPr lang="en-US" dirty="0" smtClean="0"/>
            </a:br>
            <a:r>
              <a:rPr lang="en-US" dirty="0" smtClean="0"/>
              <a:t>Existing PER Adjustment: </a:t>
            </a:r>
            <a:br>
              <a:rPr lang="en-US" dirty="0" smtClean="0"/>
            </a:br>
            <a:r>
              <a:rPr lang="en-US" sz="2400" i="1" dirty="0" smtClean="0"/>
              <a:t>Observation #2  (continued)</a:t>
            </a:r>
            <a:endParaRPr lang="en-US" sz="2400" i="1" dirty="0"/>
          </a:p>
        </p:txBody>
      </p:sp>
      <p:sp>
        <p:nvSpPr>
          <p:cNvPr id="3" name="Content Placeholder 2"/>
          <p:cNvSpPr>
            <a:spLocks noGrp="1"/>
          </p:cNvSpPr>
          <p:nvPr>
            <p:ph idx="1"/>
          </p:nvPr>
        </p:nvSpPr>
        <p:spPr/>
        <p:txBody>
          <a:bodyPr>
            <a:normAutofit/>
          </a:bodyPr>
          <a:lstStyle/>
          <a:p>
            <a:r>
              <a:rPr lang="en-US" dirty="0" smtClean="0"/>
              <a:t>Example: </a:t>
            </a:r>
          </a:p>
          <a:p>
            <a:pPr lvl="1"/>
            <a:r>
              <a:rPr lang="en-US" dirty="0" smtClean="0"/>
              <a:t>Assume that the fixed cost (FC) of peaking unit is $8 /kW-m and  the expected PER is $2/ kW-m </a:t>
            </a:r>
          </a:p>
          <a:p>
            <a:pPr lvl="3"/>
            <a:r>
              <a:rPr lang="en-US" dirty="0" smtClean="0"/>
              <a:t>With no PER Adjustment,  the unit’s  FCM offer = $8 - $2 + $1 (RP) =$7 </a:t>
            </a:r>
          </a:p>
          <a:p>
            <a:pPr lvl="1"/>
            <a:r>
              <a:rPr lang="en-US" dirty="0" smtClean="0"/>
              <a:t>FCM bidding would be simpler if the PER Adjustment deducted the actual peak energy rents earned during the commitment period.  </a:t>
            </a:r>
          </a:p>
          <a:p>
            <a:pPr lvl="2"/>
            <a:r>
              <a:rPr lang="en-US" dirty="0" smtClean="0"/>
              <a:t>Suppliers would not have to forecast peak energy rents and could simply bid their fixed costs </a:t>
            </a:r>
          </a:p>
          <a:p>
            <a:pPr lvl="3"/>
            <a:r>
              <a:rPr lang="en-US" dirty="0" smtClean="0"/>
              <a:t>FCM  Offer  for peaking unit  in example above would be  FC=$8 </a:t>
            </a:r>
          </a:p>
          <a:p>
            <a:pPr lvl="1">
              <a:buNone/>
            </a:pPr>
            <a:r>
              <a:rPr lang="en-US" dirty="0" smtClean="0"/>
              <a:t> </a:t>
            </a:r>
          </a:p>
          <a:p>
            <a:pPr lvl="1"/>
            <a:endParaRPr lang="en-US" dirty="0" smtClean="0"/>
          </a:p>
          <a:p>
            <a:pPr lvl="2"/>
            <a:endParaRPr lang="en-US" dirty="0" smtClean="0"/>
          </a:p>
          <a:p>
            <a:pPr lvl="1"/>
            <a:endParaRPr lang="en-US" dirty="0" smtClean="0"/>
          </a:p>
          <a:p>
            <a:pPr lvl="4">
              <a:buNone/>
            </a:pPr>
            <a:endParaRPr lang="en-US" dirty="0" smtClean="0"/>
          </a:p>
          <a:p>
            <a:pPr lvl="2">
              <a:buNone/>
            </a:pPr>
            <a:endParaRPr lang="en-US" dirty="0" smtClean="0"/>
          </a:p>
          <a:p>
            <a:pPr lvl="1"/>
            <a:endParaRPr lang="en-US" dirty="0" smtClean="0"/>
          </a:p>
          <a:p>
            <a:pPr lvl="2">
              <a:buNone/>
            </a:pPr>
            <a:endParaRPr lang="en-US" dirty="0" smtClean="0"/>
          </a:p>
          <a:p>
            <a:pPr lvl="1"/>
            <a:endParaRPr lang="en-US" dirty="0" smtClean="0"/>
          </a:p>
          <a:p>
            <a:endParaRPr lang="en-US" dirty="0" smtClean="0"/>
          </a:p>
          <a:p>
            <a:endParaRPr lang="en-US" dirty="0" smtClean="0"/>
          </a:p>
          <a:p>
            <a:pPr>
              <a:buNone/>
            </a:pPr>
            <a:endParaRPr lang="en-US" dirty="0" smtClean="0"/>
          </a:p>
          <a:p>
            <a:endParaRPr lang="en-US"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PER Adjustment: </a:t>
            </a:r>
            <a:br>
              <a:rPr lang="en-US" dirty="0" smtClean="0"/>
            </a:br>
            <a:r>
              <a:rPr lang="en-US" sz="2400" i="1" dirty="0" smtClean="0"/>
              <a:t>Observation #2  </a:t>
            </a:r>
            <a:endParaRPr lang="en-US" sz="2000" dirty="0"/>
          </a:p>
        </p:txBody>
      </p:sp>
      <p:sp>
        <p:nvSpPr>
          <p:cNvPr id="3" name="Content Placeholder 2"/>
          <p:cNvSpPr>
            <a:spLocks noGrp="1"/>
          </p:cNvSpPr>
          <p:nvPr>
            <p:ph idx="1"/>
          </p:nvPr>
        </p:nvSpPr>
        <p:spPr/>
        <p:txBody>
          <a:bodyPr>
            <a:normAutofit fontScale="92500"/>
          </a:bodyPr>
          <a:lstStyle/>
          <a:p>
            <a:r>
              <a:rPr lang="en-US" dirty="0" smtClean="0"/>
              <a:t>But the PER Adjustment  is NOT designed to net off the peak energy rents that generators </a:t>
            </a:r>
            <a:r>
              <a:rPr lang="en-US" b="1" i="1" dirty="0" smtClean="0"/>
              <a:t>actually</a:t>
            </a:r>
            <a:r>
              <a:rPr lang="en-US" dirty="0" smtClean="0"/>
              <a:t> earn during the commitment period;</a:t>
            </a:r>
          </a:p>
          <a:p>
            <a:r>
              <a:rPr lang="en-US" dirty="0" smtClean="0"/>
              <a:t>Instead, the PER Adjustment Mechanism nets off </a:t>
            </a:r>
            <a:r>
              <a:rPr lang="en-US" b="1" i="1" dirty="0" smtClean="0"/>
              <a:t>a portion </a:t>
            </a:r>
            <a:r>
              <a:rPr lang="en-US" dirty="0" smtClean="0"/>
              <a:t>of the peak energy rents that generators would </a:t>
            </a:r>
            <a:r>
              <a:rPr lang="en-US" b="1" i="1" dirty="0" smtClean="0"/>
              <a:t>hypothetically </a:t>
            </a:r>
            <a:r>
              <a:rPr lang="en-US" dirty="0" smtClean="0"/>
              <a:t>earn if their entire PER CSO cleared in the real time energy market</a:t>
            </a:r>
          </a:p>
          <a:p>
            <a:pPr lvl="1"/>
            <a:r>
              <a:rPr lang="en-US" dirty="0" smtClean="0">
                <a:solidFill>
                  <a:srgbClr val="FF0000"/>
                </a:solidFill>
              </a:rPr>
              <a:t>Suppliers must raise their FCM offers (i.e. delist bid) to account for the expected value of the existing PER Adjustment </a:t>
            </a:r>
          </a:p>
          <a:p>
            <a:pPr lvl="2"/>
            <a:r>
              <a:rPr lang="en-US" dirty="0" smtClean="0"/>
              <a:t>Minimum FCM Offer = FC – E(PER) + E(PER ADJ) + RP </a:t>
            </a:r>
          </a:p>
          <a:p>
            <a:pPr marL="800100" lvl="3" indent="-342900">
              <a:spcAft>
                <a:spcPct val="0"/>
              </a:spcAft>
            </a:pPr>
            <a:r>
              <a:rPr lang="en-US" sz="2000" dirty="0" smtClean="0"/>
              <a:t>Even suppliers who expect to clear their entire CSO in the real time market only must markup their FCM bids to account for the expected PER Adjustment because the PER Adjustment will differ from expected real time peak energy rents by the scale factor which varies hourly</a:t>
            </a:r>
          </a:p>
          <a:p>
            <a:pPr lvl="2"/>
            <a:endParaRPr lang="en-US" dirty="0" smtClean="0"/>
          </a:p>
          <a:p>
            <a:pPr lvl="1"/>
            <a:endParaRPr lang="en-US" dirty="0" smtClean="0"/>
          </a:p>
          <a:p>
            <a:endParaRPr lang="en-US" dirty="0" smtClean="0"/>
          </a:p>
          <a:p>
            <a:pPr lvl="1">
              <a:buNone/>
            </a:pPr>
            <a:endParaRPr lang="en-US" dirty="0" smtClean="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36</a:t>
            </a:fld>
            <a:endParaRPr lang="en-US" dirty="0"/>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2625" cy="1295400"/>
          </a:xfrm>
        </p:spPr>
        <p:txBody>
          <a:bodyPr>
            <a:normAutofit/>
          </a:bodyPr>
          <a:lstStyle/>
          <a:p>
            <a:r>
              <a:rPr lang="en-US" dirty="0" smtClean="0"/>
              <a:t>Suppliers Recover the Expected Cost of the PER Adjustment in FCM Bids in Current FCM Design </a:t>
            </a:r>
            <a:endParaRPr lang="en-US" sz="2400" i="1" dirty="0"/>
          </a:p>
        </p:txBody>
      </p:sp>
      <p:graphicFrame>
        <p:nvGraphicFramePr>
          <p:cNvPr id="6" name="Content Placeholder 5"/>
          <p:cNvGraphicFramePr>
            <a:graphicFrameLocks noGrp="1"/>
          </p:cNvGraphicFramePr>
          <p:nvPr>
            <p:ph idx="1"/>
          </p:nvPr>
        </p:nvGraphicFramePr>
        <p:xfrm>
          <a:off x="228600" y="1371600"/>
          <a:ext cx="8458200" cy="4648669"/>
        </p:xfrm>
        <a:graphic>
          <a:graphicData uri="http://schemas.openxmlformats.org/drawingml/2006/table">
            <a:tbl>
              <a:tblPr firstRow="1" bandRow="1">
                <a:tableStyleId>{5C22544A-7EE6-4342-B048-85BDC9FD1C3A}</a:tableStyleId>
              </a:tblPr>
              <a:tblGrid>
                <a:gridCol w="1709636"/>
                <a:gridCol w="1079771"/>
                <a:gridCol w="57908"/>
                <a:gridCol w="1741709"/>
                <a:gridCol w="2212500"/>
                <a:gridCol w="1656676"/>
              </a:tblGrid>
              <a:tr h="341356">
                <a:tc>
                  <a:txBody>
                    <a:bodyPr/>
                    <a:lstStyle/>
                    <a:p>
                      <a:pPr algn="l" fontAlgn="b"/>
                      <a:r>
                        <a:rPr lang="en-US" sz="1100" b="0" i="0" u="none" strike="noStrike" dirty="0">
                          <a:solidFill>
                            <a:srgbClr val="000000"/>
                          </a:solidFill>
                          <a:latin typeface="Calibri"/>
                        </a:rPr>
                        <a:t> </a:t>
                      </a:r>
                      <a:r>
                        <a:rPr lang="en-US" sz="1100" b="1" i="0" u="none" strike="noStrike" dirty="0" smtClean="0">
                          <a:solidFill>
                            <a:srgbClr val="000000"/>
                          </a:solidFill>
                          <a:latin typeface="Calibri"/>
                        </a:rPr>
                        <a:t>Minimum  Offer Strategy For Peaking</a:t>
                      </a:r>
                      <a:r>
                        <a:rPr lang="en-US" sz="1100" b="1" i="0" u="none" strike="noStrike" baseline="0" dirty="0" smtClean="0">
                          <a:solidFill>
                            <a:srgbClr val="000000"/>
                          </a:solidFill>
                          <a:latin typeface="Calibri"/>
                        </a:rPr>
                        <a:t> Unit </a:t>
                      </a:r>
                      <a:endParaRPr lang="en-US" sz="1100" b="1" i="0" u="none" strike="noStrike" dirty="0">
                        <a:solidFill>
                          <a:srgbClr val="000000"/>
                        </a:solidFill>
                        <a:latin typeface="Calibri"/>
                      </a:endParaRPr>
                    </a:p>
                  </a:txBody>
                  <a:tcPr marL="9525" marR="9525" marT="9525" marB="0" anchor="b"/>
                </a:tc>
                <a:tc>
                  <a:txBody>
                    <a:bodyPr/>
                    <a:lstStyle/>
                    <a:p>
                      <a:pPr algn="l" fontAlgn="b"/>
                      <a:r>
                        <a:rPr lang="en-US" sz="1200" b="1" i="0" u="none" strike="noStrike" dirty="0">
                          <a:solidFill>
                            <a:srgbClr val="000000"/>
                          </a:solidFill>
                          <a:latin typeface="Calibri"/>
                        </a:rPr>
                        <a:t>Single Settlement</a:t>
                      </a:r>
                    </a:p>
                  </a:txBody>
                  <a:tcPr marL="9525" marR="9525" marT="9525" marB="0" anchor="b"/>
                </a:tc>
                <a:tc>
                  <a:txBody>
                    <a:bodyPr/>
                    <a:lstStyle/>
                    <a:p>
                      <a:pPr algn="l" fontAlgn="b"/>
                      <a:endParaRPr lang="en-US" sz="1200" b="1" i="0" u="none" strike="noStrike" dirty="0">
                        <a:solidFill>
                          <a:srgbClr val="000000"/>
                        </a:solidFill>
                        <a:latin typeface="Calibri"/>
                      </a:endParaRPr>
                    </a:p>
                  </a:txBody>
                  <a:tcPr marL="9525" marR="9525" marT="9525" marB="0" anchor="b"/>
                </a:tc>
                <a:tc>
                  <a:txBody>
                    <a:bodyPr/>
                    <a:lstStyle/>
                    <a:p>
                      <a:pPr algn="l" fontAlgn="b"/>
                      <a:endParaRPr lang="en-US" sz="1200" b="1" i="0" u="none" strike="noStrike" dirty="0">
                        <a:solidFill>
                          <a:srgbClr val="000000"/>
                        </a:solidFill>
                        <a:latin typeface="Calibri"/>
                      </a:endParaRPr>
                    </a:p>
                  </a:txBody>
                  <a:tcPr marL="9525" marR="9525" marT="9525" marB="0" anchor="b"/>
                </a:tc>
                <a:tc>
                  <a:txBody>
                    <a:bodyPr/>
                    <a:lstStyle/>
                    <a:p>
                      <a:pPr algn="l" fontAlgn="b"/>
                      <a:r>
                        <a:rPr lang="en-US" sz="1200" b="1" i="0" u="none" strike="noStrike" dirty="0">
                          <a:solidFill>
                            <a:srgbClr val="000000"/>
                          </a:solidFill>
                          <a:latin typeface="Calibri"/>
                        </a:rPr>
                        <a:t>Multi -Settlement </a:t>
                      </a:r>
                    </a:p>
                  </a:txBody>
                  <a:tcPr marL="9525" marR="9525" marT="9525" marB="0" anchor="b"/>
                </a:tc>
                <a:tc>
                  <a:txBody>
                    <a:bodyPr/>
                    <a:lstStyle/>
                    <a:p>
                      <a:pPr algn="l" fontAlgn="b"/>
                      <a:endParaRPr lang="en-US" sz="1200" b="0" i="0" u="none" strike="noStrike" dirty="0">
                        <a:solidFill>
                          <a:srgbClr val="000000"/>
                        </a:solidFill>
                        <a:latin typeface="Calibri"/>
                      </a:endParaRPr>
                    </a:p>
                  </a:txBody>
                  <a:tcPr marL="9525" marR="9525" marT="9525" marB="0" anchor="b"/>
                </a:tc>
              </a:tr>
              <a:tr h="175010">
                <a:tc>
                  <a:txBody>
                    <a:bodyPr/>
                    <a:lstStyle/>
                    <a:p>
                      <a:pPr algn="l" fontAlgn="b"/>
                      <a:endParaRPr lang="en-US" sz="1100" b="0" i="0" u="none" strike="noStrike" dirty="0">
                        <a:solidFill>
                          <a:srgbClr val="000000"/>
                        </a:solidFill>
                        <a:latin typeface="Calibri"/>
                      </a:endParaRPr>
                    </a:p>
                  </a:txBody>
                  <a:tcPr marL="9525" marR="9525" marT="9525" marB="0" anchor="b"/>
                </a:tc>
                <a:tc>
                  <a:txBody>
                    <a:bodyPr/>
                    <a:lstStyle/>
                    <a:p>
                      <a:pPr algn="l" fontAlgn="b"/>
                      <a:endParaRPr lang="en-US" sz="1200" b="0" i="0" u="none" strike="noStrike" dirty="0">
                        <a:solidFill>
                          <a:srgbClr val="000000"/>
                        </a:solidFill>
                        <a:latin typeface="Calibri"/>
                      </a:endParaRPr>
                    </a:p>
                  </a:txBody>
                  <a:tcPr marL="9525" marR="9525" marT="9525" marB="0" anchor="b"/>
                </a:tc>
                <a:tc>
                  <a:txBody>
                    <a:bodyPr/>
                    <a:lstStyle/>
                    <a:p>
                      <a:pPr algn="l" fontAlgn="b"/>
                      <a:endParaRPr lang="en-US" sz="1200" b="0" i="0" u="none" strike="noStrike" dirty="0">
                        <a:solidFill>
                          <a:srgbClr val="000000"/>
                        </a:solidFill>
                        <a:latin typeface="Calibri"/>
                      </a:endParaRPr>
                    </a:p>
                  </a:txBody>
                  <a:tcPr marL="9525" marR="9525" marT="9525" marB="0" anchor="b"/>
                </a:tc>
                <a:tc>
                  <a:txBody>
                    <a:bodyPr/>
                    <a:lstStyle/>
                    <a:p>
                      <a:pPr algn="l" fontAlgn="b"/>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 </a:t>
                      </a:r>
                    </a:p>
                  </a:txBody>
                  <a:tcPr marL="9525" marR="9525" marT="9525" marB="0" anchor="b"/>
                </a:tc>
                <a:tc>
                  <a:txBody>
                    <a:bodyPr/>
                    <a:lstStyle/>
                    <a:p>
                      <a:pPr algn="l" fontAlgn="b"/>
                      <a:endParaRPr lang="en-US" sz="1200" b="0" i="0" u="none" strike="noStrike" dirty="0">
                        <a:solidFill>
                          <a:srgbClr val="000000"/>
                        </a:solidFill>
                        <a:latin typeface="Calibri"/>
                      </a:endParaRPr>
                    </a:p>
                  </a:txBody>
                  <a:tcPr marL="9525" marR="9525" marT="9525" marB="0" anchor="b"/>
                </a:tc>
              </a:tr>
              <a:tr h="202734">
                <a:tc>
                  <a:txBody>
                    <a:bodyPr/>
                    <a:lstStyle/>
                    <a:p>
                      <a:pPr algn="l" fontAlgn="b"/>
                      <a:endParaRPr lang="en-US" sz="1400" b="1" i="0" u="none" strike="noStrike" dirty="0">
                        <a:solidFill>
                          <a:srgbClr val="000000"/>
                        </a:solidFill>
                        <a:latin typeface="Calibri"/>
                      </a:endParaRPr>
                    </a:p>
                  </a:txBody>
                  <a:tcPr marL="9525" marR="9525" marT="9525" marB="0" anchor="b"/>
                </a:tc>
                <a:tc>
                  <a:txBody>
                    <a:bodyPr/>
                    <a:lstStyle/>
                    <a:p>
                      <a:pPr algn="l" fontAlgn="b"/>
                      <a:endParaRPr lang="en-US" sz="1400" b="1" i="0" u="none" strike="noStrike" dirty="0">
                        <a:solidFill>
                          <a:srgbClr val="000000"/>
                        </a:solidFill>
                        <a:latin typeface="Calibri"/>
                      </a:endParaRPr>
                    </a:p>
                  </a:txBody>
                  <a:tcPr marL="9525" marR="9525" marT="9525" marB="0" anchor="b"/>
                </a:tc>
                <a:tc>
                  <a:txBody>
                    <a:bodyPr/>
                    <a:lstStyle/>
                    <a:p>
                      <a:pPr algn="l" fontAlgn="b"/>
                      <a:endParaRPr lang="en-US" sz="1400" b="1" i="0" u="none" strike="noStrike" dirty="0">
                        <a:solidFill>
                          <a:srgbClr val="000000"/>
                        </a:solidFill>
                        <a:latin typeface="Calibri"/>
                      </a:endParaRPr>
                    </a:p>
                  </a:txBody>
                  <a:tcPr marL="9525" marR="9525" marT="9525" marB="0" anchor="b"/>
                </a:tc>
                <a:tc>
                  <a:txBody>
                    <a:bodyPr/>
                    <a:lstStyle/>
                    <a:p>
                      <a:pPr algn="l" fontAlgn="b"/>
                      <a:r>
                        <a:rPr lang="en-US" sz="1400" b="1" i="0" u="none" strike="noStrike" dirty="0">
                          <a:solidFill>
                            <a:srgbClr val="000000"/>
                          </a:solidFill>
                          <a:latin typeface="Calibri"/>
                        </a:rPr>
                        <a:t>Clears </a:t>
                      </a:r>
                      <a:r>
                        <a:rPr lang="en-US" sz="1400" b="1" i="0" u="none" strike="noStrike" dirty="0" smtClean="0">
                          <a:solidFill>
                            <a:srgbClr val="000000"/>
                          </a:solidFill>
                          <a:latin typeface="Calibri"/>
                        </a:rPr>
                        <a:t>DA  </a:t>
                      </a:r>
                      <a:r>
                        <a:rPr lang="en-US" sz="1400" b="1" i="0" u="none" strike="noStrike" dirty="0">
                          <a:solidFill>
                            <a:srgbClr val="000000"/>
                          </a:solidFill>
                          <a:latin typeface="Calibri"/>
                        </a:rPr>
                        <a:t>Only </a:t>
                      </a:r>
                    </a:p>
                  </a:txBody>
                  <a:tcPr marL="9525" marR="9525" marT="9525" marB="0" anchor="b"/>
                </a:tc>
                <a:tc>
                  <a:txBody>
                    <a:bodyPr/>
                    <a:lstStyle/>
                    <a:p>
                      <a:pPr algn="l" fontAlgn="b"/>
                      <a:r>
                        <a:rPr lang="en-US" sz="1400" b="1" i="0" u="none" strike="noStrike" dirty="0">
                          <a:solidFill>
                            <a:srgbClr val="000000"/>
                          </a:solidFill>
                          <a:latin typeface="Calibri"/>
                        </a:rPr>
                        <a:t>Clears DA and RT  </a:t>
                      </a:r>
                    </a:p>
                  </a:txBody>
                  <a:tcPr marL="9525" marR="9525" marT="9525" marB="0" anchor="b"/>
                </a:tc>
                <a:tc>
                  <a:txBody>
                    <a:bodyPr/>
                    <a:lstStyle/>
                    <a:p>
                      <a:pPr algn="l" fontAlgn="b"/>
                      <a:r>
                        <a:rPr lang="en-US" sz="1400" b="1" i="0" u="none" strike="noStrike" dirty="0">
                          <a:solidFill>
                            <a:srgbClr val="000000"/>
                          </a:solidFill>
                          <a:latin typeface="Calibri"/>
                        </a:rPr>
                        <a:t>Clears RT Only </a:t>
                      </a:r>
                    </a:p>
                  </a:txBody>
                  <a:tcPr marL="9525" marR="9525" marT="9525" marB="0" anchor="b"/>
                </a:tc>
              </a:tr>
              <a:tr h="202734">
                <a:tc>
                  <a:txBody>
                    <a:bodyPr/>
                    <a:lstStyle/>
                    <a:p>
                      <a:pPr algn="l" fontAlgn="b"/>
                      <a:endParaRPr lang="en-US" sz="1400" b="1" i="0" u="none" strike="noStrike" dirty="0">
                        <a:solidFill>
                          <a:srgbClr val="000000"/>
                        </a:solidFill>
                        <a:latin typeface="Calibri"/>
                      </a:endParaRPr>
                    </a:p>
                  </a:txBody>
                  <a:tcPr marL="9525" marR="9525" marT="9525" marB="0" anchor="b"/>
                </a:tc>
                <a:tc>
                  <a:txBody>
                    <a:bodyPr/>
                    <a:lstStyle/>
                    <a:p>
                      <a:pPr algn="l" fontAlgn="b"/>
                      <a:endParaRPr lang="en-US" sz="1400" b="1" i="0" u="none" strike="noStrike" dirty="0">
                        <a:solidFill>
                          <a:srgbClr val="000000"/>
                        </a:solidFill>
                        <a:latin typeface="Calibri"/>
                      </a:endParaRPr>
                    </a:p>
                  </a:txBody>
                  <a:tcPr marL="9525" marR="9525" marT="9525" marB="0" anchor="b"/>
                </a:tc>
                <a:tc>
                  <a:txBody>
                    <a:bodyPr/>
                    <a:lstStyle/>
                    <a:p>
                      <a:pPr algn="l" fontAlgn="b"/>
                      <a:endParaRPr lang="en-US" sz="1400" b="1" i="0" u="none" strike="noStrike" dirty="0">
                        <a:solidFill>
                          <a:srgbClr val="000000"/>
                        </a:solidFill>
                        <a:latin typeface="Calibri"/>
                      </a:endParaRPr>
                    </a:p>
                  </a:txBody>
                  <a:tcPr marL="9525" marR="9525" marT="9525" marB="0" anchor="b"/>
                </a:tc>
                <a:tc>
                  <a:txBody>
                    <a:bodyPr/>
                    <a:lstStyle/>
                    <a:p>
                      <a:pPr algn="l" fontAlgn="b"/>
                      <a:endParaRPr lang="en-US" sz="1400" b="1" i="0" u="none" strike="noStrike" dirty="0">
                        <a:solidFill>
                          <a:srgbClr val="000000"/>
                        </a:solidFill>
                        <a:latin typeface="Calibri"/>
                      </a:endParaRPr>
                    </a:p>
                  </a:txBody>
                  <a:tcPr marL="9525" marR="9525" marT="9525" marB="0" anchor="b"/>
                </a:tc>
                <a:tc>
                  <a:txBody>
                    <a:bodyPr/>
                    <a:lstStyle/>
                    <a:p>
                      <a:pPr algn="l" fontAlgn="b"/>
                      <a:endParaRPr lang="en-US" sz="1400" b="1" i="0" u="none" strike="noStrike" dirty="0">
                        <a:solidFill>
                          <a:srgbClr val="000000"/>
                        </a:solidFill>
                        <a:latin typeface="Calibri"/>
                      </a:endParaRPr>
                    </a:p>
                  </a:txBody>
                  <a:tcPr marL="9525" marR="9525" marT="9525" marB="0" anchor="b"/>
                </a:tc>
                <a:tc>
                  <a:txBody>
                    <a:bodyPr/>
                    <a:lstStyle/>
                    <a:p>
                      <a:pPr algn="l" fontAlgn="b"/>
                      <a:endParaRPr lang="en-US" sz="1400" b="1" i="0" u="none" strike="noStrike" dirty="0">
                        <a:solidFill>
                          <a:srgbClr val="000000"/>
                        </a:solidFill>
                        <a:latin typeface="Calibri"/>
                      </a:endParaRPr>
                    </a:p>
                  </a:txBody>
                  <a:tcPr marL="9525" marR="9525" marT="9525" marB="0" anchor="b"/>
                </a:tc>
              </a:tr>
              <a:tr h="285471">
                <a:tc>
                  <a:txBody>
                    <a:bodyPr/>
                    <a:lstStyle/>
                    <a:p>
                      <a:pPr algn="l" fontAlgn="b"/>
                      <a:r>
                        <a:rPr lang="en-US" sz="1400" b="1" i="0" u="none" strike="noStrike" dirty="0">
                          <a:solidFill>
                            <a:srgbClr val="000000"/>
                          </a:solidFill>
                          <a:latin typeface="Calibri"/>
                        </a:rPr>
                        <a:t>No PER Adjustment</a:t>
                      </a:r>
                    </a:p>
                  </a:txBody>
                  <a:tcPr marL="9525" marR="9525" marT="9525" marB="0" anchor="b"/>
                </a:tc>
                <a:tc>
                  <a:txBody>
                    <a:bodyPr/>
                    <a:lstStyle/>
                    <a:p>
                      <a:pPr algn="l" fontAlgn="b"/>
                      <a:r>
                        <a:rPr lang="en-US" sz="1400" b="0" i="0" u="none" strike="noStrike" dirty="0">
                          <a:solidFill>
                            <a:srgbClr val="000000"/>
                          </a:solidFill>
                          <a:latin typeface="Calibri"/>
                        </a:rPr>
                        <a:t>FC- E(PER</a:t>
                      </a:r>
                      <a:r>
                        <a:rPr lang="en-US" sz="1400" b="0" i="0" u="none" strike="noStrike" dirty="0" smtClean="0">
                          <a:solidFill>
                            <a:srgbClr val="000000"/>
                          </a:solidFill>
                          <a:latin typeface="Calibri"/>
                        </a:rPr>
                        <a:t>) </a:t>
                      </a:r>
                      <a:endParaRPr lang="en-US" sz="1400" b="0" i="0" u="none" strike="noStrike" dirty="0">
                        <a:solidFill>
                          <a:srgbClr val="000000"/>
                        </a:solidFill>
                        <a:latin typeface="Calibri"/>
                      </a:endParaRPr>
                    </a:p>
                  </a:txBody>
                  <a:tcPr marL="9525" marR="9525" marT="9525" marB="0" anchor="b"/>
                </a:tc>
                <a:tc>
                  <a:txBody>
                    <a:bodyPr/>
                    <a:lstStyle/>
                    <a:p>
                      <a:pPr algn="l" fontAlgn="b"/>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FC </a:t>
                      </a:r>
                      <a:r>
                        <a:rPr lang="en-US" sz="1400" b="0" i="0" u="none" strike="noStrike" dirty="0" smtClean="0">
                          <a:solidFill>
                            <a:srgbClr val="000000"/>
                          </a:solidFill>
                          <a:latin typeface="Calibri"/>
                        </a:rPr>
                        <a:t>–E(DA PER)</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FC-E(DA PER)</a:t>
                      </a:r>
                      <a:r>
                        <a:rPr lang="en-US" sz="1400" b="0" i="0" u="none" strike="noStrike" baseline="0" dirty="0" smtClean="0">
                          <a:solidFill>
                            <a:srgbClr val="000000"/>
                          </a:solidFill>
                          <a:latin typeface="Calibri"/>
                        </a:rPr>
                        <a:t> –E(RT </a:t>
                      </a:r>
                      <a:r>
                        <a:rPr lang="en-US" sz="1400" b="0" i="0" u="none" strike="noStrike" dirty="0" smtClean="0">
                          <a:solidFill>
                            <a:srgbClr val="000000"/>
                          </a:solidFill>
                          <a:latin typeface="Calibri"/>
                        </a:rPr>
                        <a:t>PER) </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FC-E(RT PER</a:t>
                      </a:r>
                      <a:r>
                        <a:rPr lang="en-US" sz="1400" b="0" i="0" u="none" strike="noStrike" dirty="0">
                          <a:solidFill>
                            <a:srgbClr val="000000"/>
                          </a:solidFill>
                          <a:latin typeface="Calibri"/>
                        </a:rPr>
                        <a:t>)</a:t>
                      </a:r>
                    </a:p>
                  </a:txBody>
                  <a:tcPr marL="9525" marR="9525" marT="9525" marB="0" anchor="b"/>
                </a:tc>
              </a:tr>
              <a:tr h="202734">
                <a:tc>
                  <a:txBody>
                    <a:bodyPr/>
                    <a:lstStyle/>
                    <a:p>
                      <a:pPr algn="l" fontAlgn="b"/>
                      <a:endParaRPr lang="en-US" sz="1400" b="1" i="0" u="none" strike="noStrike" dirty="0">
                        <a:solidFill>
                          <a:srgbClr val="000000"/>
                        </a:solidFill>
                        <a:latin typeface="Calibri"/>
                      </a:endParaRPr>
                    </a:p>
                  </a:txBody>
                  <a:tcPr marL="9525" marR="9525" marT="9525" marB="0" anchor="b"/>
                </a:tc>
                <a:tc>
                  <a:txBody>
                    <a:bodyPr/>
                    <a:lstStyle/>
                    <a:p>
                      <a:pPr algn="l" fontAlgn="b"/>
                      <a:endParaRPr lang="en-US" sz="1400" b="0" i="0" u="none" strike="noStrike" dirty="0">
                        <a:solidFill>
                          <a:srgbClr val="000000"/>
                        </a:solidFill>
                        <a:latin typeface="Calibri"/>
                      </a:endParaRPr>
                    </a:p>
                  </a:txBody>
                  <a:tcPr marL="9525" marR="9525" marT="9525" marB="0" anchor="b"/>
                </a:tc>
                <a:tc>
                  <a:txBody>
                    <a:bodyPr/>
                    <a:lstStyle/>
                    <a:p>
                      <a:pPr algn="l" fontAlgn="b"/>
                      <a:endParaRPr lang="en-US" sz="1400" b="0" i="0" u="none" strike="noStrike" dirty="0">
                        <a:solidFill>
                          <a:srgbClr val="000000"/>
                        </a:solidFill>
                        <a:latin typeface="Calibri"/>
                      </a:endParaRPr>
                    </a:p>
                  </a:txBody>
                  <a:tcPr marL="9525" marR="9525" marT="9525" marB="0" anchor="b"/>
                </a:tc>
                <a:tc>
                  <a:txBody>
                    <a:bodyPr/>
                    <a:lstStyle/>
                    <a:p>
                      <a:pPr algn="l" fontAlgn="b"/>
                      <a:endParaRPr lang="en-US" sz="1400" b="0" i="0" u="none" strike="noStrike" dirty="0">
                        <a:solidFill>
                          <a:srgbClr val="000000"/>
                        </a:solidFill>
                        <a:latin typeface="Calibri"/>
                      </a:endParaRPr>
                    </a:p>
                  </a:txBody>
                  <a:tcPr marL="9525" marR="9525" marT="9525" marB="0" anchor="b"/>
                </a:tc>
                <a:tc>
                  <a:txBody>
                    <a:bodyPr/>
                    <a:lstStyle/>
                    <a:p>
                      <a:pPr algn="l" fontAlgn="b"/>
                      <a:endParaRPr lang="en-US" sz="1400" b="0" i="0" u="none" strike="noStrike" dirty="0">
                        <a:solidFill>
                          <a:srgbClr val="000000"/>
                        </a:solidFill>
                        <a:latin typeface="Calibri"/>
                      </a:endParaRPr>
                    </a:p>
                  </a:txBody>
                  <a:tcPr marL="9525" marR="9525" marT="9525" marB="0" anchor="b"/>
                </a:tc>
                <a:tc>
                  <a:txBody>
                    <a:bodyPr/>
                    <a:lstStyle/>
                    <a:p>
                      <a:pPr algn="l" fontAlgn="b"/>
                      <a:endParaRPr lang="en-US" sz="1400" b="0" i="0" u="none" strike="noStrike" dirty="0">
                        <a:solidFill>
                          <a:srgbClr val="000000"/>
                        </a:solidFill>
                        <a:latin typeface="Calibri"/>
                      </a:endParaRPr>
                    </a:p>
                  </a:txBody>
                  <a:tcPr marL="9525" marR="9525" marT="9525" marB="0" anchor="b"/>
                </a:tc>
              </a:tr>
              <a:tr h="396804">
                <a:tc>
                  <a:txBody>
                    <a:bodyPr/>
                    <a:lstStyle/>
                    <a:p>
                      <a:pPr algn="l" fontAlgn="b"/>
                      <a:r>
                        <a:rPr lang="en-US" sz="1400" b="1" i="0" u="none" strike="noStrike" dirty="0" smtClean="0">
                          <a:solidFill>
                            <a:srgbClr val="000000"/>
                          </a:solidFill>
                          <a:latin typeface="Calibri"/>
                        </a:rPr>
                        <a:t>Existing PER  Adjustment </a:t>
                      </a:r>
                      <a:endParaRPr lang="en-US" sz="1400" b="1"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FC  -E(PER)+</a:t>
                      </a:r>
                      <a:r>
                        <a:rPr lang="en-US" sz="1400" b="0" i="0" u="none" strike="noStrike" baseline="0" dirty="0" smtClean="0">
                          <a:solidFill>
                            <a:srgbClr val="000000"/>
                          </a:solidFill>
                          <a:latin typeface="Calibri"/>
                        </a:rPr>
                        <a:t> E(PER ADJ) </a:t>
                      </a:r>
                      <a:endParaRPr lang="en-US" sz="1400" b="0" i="0" u="none" strike="noStrike" dirty="0">
                        <a:solidFill>
                          <a:srgbClr val="000000"/>
                        </a:solidFill>
                        <a:latin typeface="Calibri"/>
                      </a:endParaRPr>
                    </a:p>
                  </a:txBody>
                  <a:tcPr marL="9525" marR="9525" marT="9525" marB="0" anchor="b"/>
                </a:tc>
                <a:tc>
                  <a:txBody>
                    <a:bodyPr/>
                    <a:lstStyle/>
                    <a:p>
                      <a:pPr algn="l" fontAlgn="b"/>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FC- E(DA PER) +</a:t>
                      </a:r>
                    </a:p>
                    <a:p>
                      <a:pPr algn="l" fontAlgn="b"/>
                      <a:r>
                        <a:rPr lang="en-US" sz="1400" b="0" i="0" u="none" strike="noStrike" dirty="0" smtClean="0">
                          <a:solidFill>
                            <a:srgbClr val="000000"/>
                          </a:solidFill>
                          <a:latin typeface="Calibri"/>
                        </a:rPr>
                        <a:t>E(PER</a:t>
                      </a:r>
                      <a:r>
                        <a:rPr lang="en-US" sz="1400" b="0" i="0" u="none" strike="noStrike" baseline="0" dirty="0" smtClean="0">
                          <a:solidFill>
                            <a:srgbClr val="000000"/>
                          </a:solidFill>
                          <a:latin typeface="Calibri"/>
                        </a:rPr>
                        <a:t> ADJ</a:t>
                      </a:r>
                      <a:r>
                        <a:rPr lang="en-US" sz="1400" b="0" i="0" u="none" strike="noStrike" dirty="0" smtClean="0">
                          <a:solidFill>
                            <a:srgbClr val="000000"/>
                          </a:solidFill>
                          <a:latin typeface="Calibri"/>
                        </a:rPr>
                        <a:t>)  </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FC- E(DA PER)-E(RT PER)+ E(PER</a:t>
                      </a:r>
                      <a:r>
                        <a:rPr lang="en-US" sz="1400" b="0" i="0" u="none" strike="noStrike" baseline="0" dirty="0" smtClean="0">
                          <a:solidFill>
                            <a:srgbClr val="000000"/>
                          </a:solidFill>
                          <a:latin typeface="Calibri"/>
                        </a:rPr>
                        <a:t> ADJ</a:t>
                      </a:r>
                      <a:r>
                        <a:rPr lang="en-US" sz="1400" b="0" i="0" u="none" strike="noStrike" dirty="0" smtClean="0">
                          <a:solidFill>
                            <a:srgbClr val="000000"/>
                          </a:solidFill>
                          <a:latin typeface="Calibri"/>
                        </a:rPr>
                        <a:t>) </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FC –E(RT PER) +</a:t>
                      </a:r>
                    </a:p>
                    <a:p>
                      <a:pPr algn="l" fontAlgn="b"/>
                      <a:r>
                        <a:rPr lang="en-US" sz="1400" b="0" i="0" u="none" strike="noStrike" dirty="0" smtClean="0">
                          <a:solidFill>
                            <a:srgbClr val="000000"/>
                          </a:solidFill>
                          <a:latin typeface="Calibri"/>
                        </a:rPr>
                        <a:t>E(PER</a:t>
                      </a:r>
                      <a:r>
                        <a:rPr lang="en-US" sz="1400" b="0" i="0" u="none" strike="noStrike" baseline="0" dirty="0" smtClean="0">
                          <a:solidFill>
                            <a:srgbClr val="000000"/>
                          </a:solidFill>
                          <a:latin typeface="Calibri"/>
                        </a:rPr>
                        <a:t> ADJ</a:t>
                      </a:r>
                      <a:r>
                        <a:rPr lang="en-US" sz="1400" b="0" i="0" u="none" strike="noStrike" dirty="0" smtClean="0">
                          <a:solidFill>
                            <a:srgbClr val="000000"/>
                          </a:solidFill>
                          <a:latin typeface="Calibri"/>
                        </a:rPr>
                        <a:t>)</a:t>
                      </a:r>
                      <a:endParaRPr lang="en-US" sz="1400" b="0" i="0" u="none" strike="noStrike" dirty="0">
                        <a:solidFill>
                          <a:srgbClr val="000000"/>
                        </a:solidFill>
                        <a:latin typeface="Calibri"/>
                      </a:endParaRPr>
                    </a:p>
                  </a:txBody>
                  <a:tcPr marL="9525" marR="9525" marT="9525" marB="0" anchor="b"/>
                </a:tc>
              </a:tr>
              <a:tr h="324598">
                <a:tc>
                  <a:txBody>
                    <a:bodyPr/>
                    <a:lstStyle/>
                    <a:p>
                      <a:pPr algn="l" fontAlgn="b"/>
                      <a:endParaRPr lang="en-US" sz="1400" b="1" i="0" u="none" strike="noStrike" dirty="0">
                        <a:solidFill>
                          <a:srgbClr val="000000"/>
                        </a:solidFill>
                        <a:latin typeface="Calibri"/>
                      </a:endParaRPr>
                    </a:p>
                  </a:txBody>
                  <a:tcPr marL="9525" marR="9525" marT="9525" marB="0" anchor="b"/>
                </a:tc>
                <a:tc>
                  <a:txBody>
                    <a:bodyPr/>
                    <a:lstStyle/>
                    <a:p>
                      <a:pPr algn="l" fontAlgn="b"/>
                      <a:endParaRPr lang="en-US" sz="1400" b="0" i="0" u="none" strike="noStrike" dirty="0">
                        <a:solidFill>
                          <a:srgbClr val="000000"/>
                        </a:solidFill>
                        <a:latin typeface="Calibri"/>
                      </a:endParaRPr>
                    </a:p>
                  </a:txBody>
                  <a:tcPr marL="9525" marR="9525" marT="9525" marB="0" anchor="b"/>
                </a:tc>
                <a:tc>
                  <a:txBody>
                    <a:bodyPr/>
                    <a:lstStyle/>
                    <a:p>
                      <a:pPr algn="l" fontAlgn="b"/>
                      <a:endParaRPr lang="en-US" sz="1400" b="0" i="0" u="none" strike="noStrike" dirty="0">
                        <a:solidFill>
                          <a:srgbClr val="000000"/>
                        </a:solidFill>
                        <a:latin typeface="Calibri"/>
                      </a:endParaRPr>
                    </a:p>
                  </a:txBody>
                  <a:tcPr marL="9525" marR="9525" marT="9525" marB="0" anchor="b"/>
                </a:tc>
                <a:tc gridSpan="3">
                  <a:txBody>
                    <a:bodyPr/>
                    <a:lstStyle/>
                    <a:p>
                      <a:pPr algn="l" fontAlgn="b"/>
                      <a:endParaRPr lang="en-US" sz="1400" b="0"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r>
              <a:tr h="1949366">
                <a:tc gridSpan="6">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Calibri"/>
                        </a:rPr>
                        <a:t>Notes: </a:t>
                      </a: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Calibri"/>
                        </a:rPr>
                        <a:t>E(PER) = expected peak energy rents to be earned in single settlement</a:t>
                      </a:r>
                      <a:r>
                        <a:rPr lang="en-US" sz="1400" b="0" i="0" u="none" strike="noStrike" baseline="0" dirty="0" smtClean="0">
                          <a:solidFill>
                            <a:srgbClr val="000000"/>
                          </a:solidFill>
                          <a:latin typeface="Calibri"/>
                        </a:rPr>
                        <a:t> market</a:t>
                      </a:r>
                      <a:endParaRPr lang="en-US" sz="1400" b="0" i="0" u="none" strike="noStrike" dirty="0" smtClean="0">
                        <a:solidFill>
                          <a:srgbClr val="000000"/>
                        </a:solidFill>
                        <a:latin typeface="Calibri"/>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Calibri"/>
                        </a:rPr>
                        <a:t>E(DAPER)=expected</a:t>
                      </a:r>
                      <a:r>
                        <a:rPr lang="en-US" sz="1400" b="0" i="0" u="none" strike="noStrike" baseline="0" dirty="0" smtClean="0">
                          <a:solidFill>
                            <a:srgbClr val="000000"/>
                          </a:solidFill>
                          <a:latin typeface="Calibri"/>
                        </a:rPr>
                        <a:t> DA peak energy rents to be earned</a:t>
                      </a: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smtClean="0">
                          <a:solidFill>
                            <a:srgbClr val="000000"/>
                          </a:solidFill>
                          <a:latin typeface="Calibri"/>
                        </a:rPr>
                        <a:t>E(RTPER)= expected RT peak energy rents to be earned</a:t>
                      </a:r>
                      <a:endParaRPr lang="en-US" sz="1400" b="0" i="0" u="none" strike="noStrike" dirty="0" smtClean="0">
                        <a:solidFill>
                          <a:srgbClr val="000000"/>
                        </a:solidFill>
                        <a:latin typeface="Calibri"/>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Calibri"/>
                        </a:rPr>
                        <a:t>E(RT PER ADJ) = expected</a:t>
                      </a:r>
                      <a:r>
                        <a:rPr lang="en-US" sz="1400" b="0" i="0" u="none" strike="noStrike" baseline="0" dirty="0" smtClean="0">
                          <a:solidFill>
                            <a:srgbClr val="000000"/>
                          </a:solidFill>
                          <a:latin typeface="Calibri"/>
                        </a:rPr>
                        <a:t> PER Adjustment based on existing rules</a:t>
                      </a: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smtClean="0">
                          <a:solidFill>
                            <a:srgbClr val="000000"/>
                          </a:solidFill>
                          <a:latin typeface="Calibri"/>
                        </a:rPr>
                        <a:t>FC = Going Forward Fixed Generation Costs including ROE</a:t>
                      </a: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smtClean="0">
                          <a:solidFill>
                            <a:srgbClr val="000000"/>
                          </a:solidFill>
                          <a:latin typeface="Calibri"/>
                        </a:rPr>
                        <a:t> </a:t>
                      </a: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smtClean="0">
                          <a:solidFill>
                            <a:srgbClr val="000000"/>
                          </a:solidFill>
                          <a:latin typeface="Calibri"/>
                        </a:rPr>
                        <a:t>Table omits the market risk premium that would need to be included anytime a bid involves an expectation of future revenue</a:t>
                      </a:r>
                    </a:p>
                    <a:p>
                      <a:pPr algn="l" fontAlgn="b"/>
                      <a:endParaRPr lang="en-US" sz="1400" b="1" i="0" u="none" strike="noStrike" dirty="0">
                        <a:solidFill>
                          <a:srgbClr val="000000"/>
                        </a:solidFill>
                        <a:latin typeface="Calibri"/>
                      </a:endParaRPr>
                    </a:p>
                  </a:txBody>
                  <a:tcPr marL="9525" marR="9525" marT="9525" marB="0" anchor="b"/>
                </a:tc>
                <a:tc hMerge="1">
                  <a:txBody>
                    <a:bodyPr/>
                    <a:lstStyle/>
                    <a:p>
                      <a:pPr algn="l" fontAlgn="b"/>
                      <a:endParaRPr lang="en-US" sz="1400" b="0" i="0" u="none" strike="noStrike" dirty="0">
                        <a:solidFill>
                          <a:srgbClr val="000000"/>
                        </a:solidFill>
                        <a:latin typeface="Calibri"/>
                      </a:endParaRPr>
                    </a:p>
                  </a:txBody>
                  <a:tcPr marL="9525" marR="9525" marT="9525" marB="0" anchor="b"/>
                </a:tc>
                <a:tc hMerge="1">
                  <a:txBody>
                    <a:bodyPr/>
                    <a:lstStyle/>
                    <a:p>
                      <a:pPr algn="l" fontAlgn="b"/>
                      <a:endParaRPr lang="en-US" sz="1400" b="0" i="0" u="none" strike="noStrike" dirty="0">
                        <a:solidFill>
                          <a:srgbClr val="000000"/>
                        </a:solidFill>
                        <a:latin typeface="Calibri"/>
                      </a:endParaRPr>
                    </a:p>
                  </a:txBody>
                  <a:tcPr marL="9525" marR="9525" marT="9525" marB="0" anchor="b"/>
                </a:tc>
                <a:tc hMerge="1">
                  <a:txBody>
                    <a:bodyPr/>
                    <a:lstStyle/>
                    <a:p>
                      <a:pPr algn="l" fontAlgn="b"/>
                      <a:endParaRPr lang="en-US" sz="1400" b="0" i="0" u="none" strike="noStrike" baseline="0" dirty="0" smtClean="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r>
              <a:tr h="202734">
                <a:tc>
                  <a:txBody>
                    <a:bodyPr/>
                    <a:lstStyle/>
                    <a:p>
                      <a:pPr algn="l" fontAlgn="b"/>
                      <a:endParaRPr lang="en-US" sz="1400" b="1" i="0" u="none" strike="noStrike" dirty="0">
                        <a:solidFill>
                          <a:srgbClr val="000000"/>
                        </a:solidFill>
                        <a:latin typeface="Calibri"/>
                      </a:endParaRPr>
                    </a:p>
                  </a:txBody>
                  <a:tcPr marL="9525" marR="9525" marT="9525" marB="0" anchor="b"/>
                </a:tc>
                <a:tc>
                  <a:txBody>
                    <a:bodyPr/>
                    <a:lstStyle/>
                    <a:p>
                      <a:pPr algn="l" fontAlgn="b"/>
                      <a:endParaRPr lang="en-US" sz="1400" b="1" i="0" u="none" strike="noStrike" dirty="0">
                        <a:solidFill>
                          <a:srgbClr val="000000"/>
                        </a:solidFill>
                        <a:latin typeface="Calibri"/>
                      </a:endParaRPr>
                    </a:p>
                  </a:txBody>
                  <a:tcPr marL="9525" marR="9525" marT="9525" marB="0" anchor="b"/>
                </a:tc>
                <a:tc gridSpan="4">
                  <a:txBody>
                    <a:bodyPr/>
                    <a:lstStyle/>
                    <a:p>
                      <a:pPr algn="l" fontAlgn="b"/>
                      <a:endParaRPr lang="en-US" sz="1400" b="1" i="0" u="none" strike="noStrike" dirty="0">
                        <a:solidFill>
                          <a:srgbClr val="000000"/>
                        </a:solidFill>
                        <a:latin typeface="Calibri"/>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400" b="0" i="0" u="none" strike="noStrike" baseline="0" dirty="0" smtClean="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1"/>
          </p:nvPr>
        </p:nvSpPr>
        <p:spPr/>
        <p:txBody>
          <a:bodyPr/>
          <a:lstStyle/>
          <a:p>
            <a:fld id="{7BB784F4-28A9-4CED-8055-5A17FFCC1789}"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PER Adjustment: </a:t>
            </a:r>
            <a:br>
              <a:rPr lang="en-US" dirty="0" smtClean="0"/>
            </a:br>
            <a:r>
              <a:rPr lang="en-US" sz="2400" i="1" dirty="0" smtClean="0"/>
              <a:t>Observation #2  (</a:t>
            </a:r>
            <a:r>
              <a:rPr lang="en-US" sz="2000" i="1" dirty="0" smtClean="0"/>
              <a:t>continued)</a:t>
            </a:r>
            <a:endParaRPr lang="en-US" sz="2000"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Key Points: </a:t>
            </a:r>
          </a:p>
          <a:p>
            <a:pPr lvl="1"/>
            <a:r>
              <a:rPr lang="en-US" sz="2400" dirty="0" smtClean="0">
                <a:solidFill>
                  <a:srgbClr val="FF0000"/>
                </a:solidFill>
              </a:rPr>
              <a:t>The existing PER Adjustment has the same effect on the minimum FCM bid regardless of whether a supplier expects to clear in the DA or RT energy market</a:t>
            </a:r>
          </a:p>
          <a:p>
            <a:pPr lvl="1"/>
            <a:r>
              <a:rPr lang="en-US" sz="2400" dirty="0" smtClean="0">
                <a:solidFill>
                  <a:srgbClr val="FF0000"/>
                </a:solidFill>
              </a:rPr>
              <a:t>If the PER Adjustment were eliminated, FCM bids would be reduced by the expected PER Adjustment </a:t>
            </a:r>
          </a:p>
          <a:p>
            <a:pPr>
              <a:buNone/>
            </a:pPr>
            <a:endParaRPr lang="en-US" dirty="0" smtClean="0"/>
          </a:p>
          <a:p>
            <a:pPr lvl="1">
              <a:buNone/>
            </a:pPr>
            <a:endParaRPr lang="en-US" dirty="0" smtClean="0"/>
          </a:p>
          <a:p>
            <a:pPr lvl="1"/>
            <a:endParaRPr lang="en-US" dirty="0" smtClean="0"/>
          </a:p>
          <a:p>
            <a:endParaRPr lang="en-US" dirty="0" smtClean="0"/>
          </a:p>
          <a:p>
            <a:pPr lvl="1">
              <a:buNone/>
            </a:pPr>
            <a:endParaRPr lang="en-US" dirty="0" smtClean="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38</a:t>
            </a:fld>
            <a:endParaRPr lang="en-US" dirty="0"/>
          </a:p>
        </p:txBody>
      </p:sp>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Existing PER Adjustment: </a:t>
            </a:r>
            <a:br>
              <a:rPr lang="en-US" dirty="0" smtClean="0"/>
            </a:br>
            <a:r>
              <a:rPr lang="en-US" sz="2400" i="1" dirty="0" smtClean="0"/>
              <a:t>Observation # 2 </a:t>
            </a:r>
            <a:r>
              <a:rPr lang="en-US" sz="2000" i="1" dirty="0" smtClean="0"/>
              <a:t>(continued)   </a:t>
            </a:r>
            <a:endParaRPr lang="en-US" sz="2000" i="1" dirty="0"/>
          </a:p>
        </p:txBody>
      </p:sp>
      <p:sp>
        <p:nvSpPr>
          <p:cNvPr id="3" name="Content Placeholder 2"/>
          <p:cNvSpPr>
            <a:spLocks noGrp="1"/>
          </p:cNvSpPr>
          <p:nvPr>
            <p:ph idx="1"/>
          </p:nvPr>
        </p:nvSpPr>
        <p:spPr/>
        <p:txBody>
          <a:bodyPr>
            <a:normAutofit/>
          </a:bodyPr>
          <a:lstStyle/>
          <a:p>
            <a:pPr lvl="1"/>
            <a:endParaRPr lang="en-US" dirty="0" smtClean="0"/>
          </a:p>
          <a:p>
            <a:r>
              <a:rPr lang="en-US" dirty="0" smtClean="0"/>
              <a:t>Estimating the value of expected PER Adjustment  </a:t>
            </a:r>
          </a:p>
          <a:p>
            <a:pPr lvl="1"/>
            <a:r>
              <a:rPr lang="en-US" dirty="0" smtClean="0"/>
              <a:t>Suppliers can use the same forecast of hourly real time peak energy rents  (RTLMP-S) required to forecast the peak energy revenue required to construct their FCM bid. (Slide 27) </a:t>
            </a:r>
          </a:p>
          <a:p>
            <a:pPr lvl="1"/>
            <a:r>
              <a:rPr lang="en-US" dirty="0" smtClean="0">
                <a:solidFill>
                  <a:srgbClr val="FF0000"/>
                </a:solidFill>
              </a:rPr>
              <a:t>No need to consider DA/RT bidding strategy since the PER Adjustment depends only on the supplier’s  CSO–not  on the megawatts they expect to actually clear in real time market.</a:t>
            </a:r>
          </a:p>
          <a:p>
            <a:pPr lvl="1"/>
            <a:r>
              <a:rPr lang="en-US" dirty="0" smtClean="0">
                <a:solidFill>
                  <a:srgbClr val="FF0000"/>
                </a:solidFill>
              </a:rPr>
              <a:t>Practical complication is the scale factor</a:t>
            </a:r>
          </a:p>
          <a:p>
            <a:pPr lvl="2">
              <a:buNone/>
            </a:pPr>
            <a:endParaRPr lang="en-US" dirty="0" smtClean="0"/>
          </a:p>
          <a:p>
            <a:pPr lvl="1"/>
            <a:endParaRPr lang="en-US" dirty="0" smtClean="0"/>
          </a:p>
          <a:p>
            <a:endParaRPr lang="en-US" dirty="0" smtClean="0"/>
          </a:p>
          <a:p>
            <a:endParaRPr lang="en-US" dirty="0" smtClean="0"/>
          </a:p>
          <a:p>
            <a:pPr>
              <a:buNone/>
            </a:pPr>
            <a:endParaRPr lang="en-US" dirty="0" smtClean="0"/>
          </a:p>
          <a:p>
            <a:endParaRPr lang="en-US"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a:r>
            <a:br>
              <a:rPr lang="en-US" dirty="0" smtClean="0"/>
            </a:br>
            <a:endParaRPr lang="en-US" dirty="0"/>
          </a:p>
        </p:txBody>
      </p:sp>
      <p:sp>
        <p:nvSpPr>
          <p:cNvPr id="14" name="Text Placeholder 13"/>
          <p:cNvSpPr>
            <a:spLocks noGrp="1"/>
          </p:cNvSpPr>
          <p:nvPr>
            <p:ph type="body" idx="1"/>
          </p:nvPr>
        </p:nvSpPr>
        <p:spPr/>
        <p:txBody>
          <a:bodyPr>
            <a:normAutofit/>
          </a:bodyPr>
          <a:lstStyle/>
          <a:p>
            <a:r>
              <a:rPr lang="en-US" sz="2800" b="1" i="0" dirty="0" smtClean="0"/>
              <a:t>Near-term (CCP5-CCP8):  Impacts of Higher RCPFs                     </a:t>
            </a:r>
            <a:endParaRPr lang="en-US" sz="2800" i="0" dirty="0" smtClean="0"/>
          </a:p>
        </p:txBody>
      </p:sp>
      <p:sp>
        <p:nvSpPr>
          <p:cNvPr id="4" name="Slide Number Placeholder 3"/>
          <p:cNvSpPr>
            <a:spLocks noGrp="1"/>
          </p:cNvSpPr>
          <p:nvPr>
            <p:ph type="sldNum" sz="quarter" idx="4294967295"/>
          </p:nvPr>
        </p:nvSpPr>
        <p:spPr>
          <a:xfrm>
            <a:off x="8831263" y="6448425"/>
            <a:ext cx="312737" cy="263525"/>
          </a:xfrm>
        </p:spPr>
        <p:txBody>
          <a:bodyPr/>
          <a:lstStyle/>
          <a:p>
            <a:fld id="{7BB784F4-28A9-4CED-8055-5A17FFCC1789}"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Existing PER Adjustment Mechanism: </a:t>
            </a:r>
            <a:r>
              <a:rPr lang="en-US" sz="2400" i="1" dirty="0" smtClean="0"/>
              <a:t>Observation #3  </a:t>
            </a:r>
            <a:endParaRPr lang="en-US" sz="2400" i="1" dirty="0"/>
          </a:p>
        </p:txBody>
      </p:sp>
      <p:sp>
        <p:nvSpPr>
          <p:cNvPr id="3" name="Content Placeholder 2"/>
          <p:cNvSpPr>
            <a:spLocks noGrp="1"/>
          </p:cNvSpPr>
          <p:nvPr>
            <p:ph idx="1"/>
          </p:nvPr>
        </p:nvSpPr>
        <p:spPr/>
        <p:txBody>
          <a:bodyPr>
            <a:normAutofit/>
          </a:bodyPr>
          <a:lstStyle/>
          <a:p>
            <a:endParaRPr lang="en-US" dirty="0" smtClean="0"/>
          </a:p>
          <a:p>
            <a:r>
              <a:rPr lang="en-US" dirty="0" smtClean="0"/>
              <a:t>Does not distort DA/RT energy market bidding strategies </a:t>
            </a:r>
          </a:p>
          <a:p>
            <a:pPr lvl="1"/>
            <a:r>
              <a:rPr lang="en-US" dirty="0" smtClean="0"/>
              <a:t>PER Adjustment is based on the supplier’s CSO and not on the megawatts that a supplier clears in real time. </a:t>
            </a:r>
          </a:p>
          <a:p>
            <a:pPr lvl="1"/>
            <a:r>
              <a:rPr lang="en-US" dirty="0" smtClean="0"/>
              <a:t>A competitive supplier cannot change the PER Adjustment by bidding more or less in the DA or RT energy market </a:t>
            </a:r>
          </a:p>
          <a:p>
            <a:pPr lvl="1"/>
            <a:r>
              <a:rPr lang="en-US" dirty="0" smtClean="0"/>
              <a:t>Key Point: Existing PER Adjustment has no impact on the profitability of clearing DA versus RT. </a:t>
            </a:r>
          </a:p>
          <a:p>
            <a:pPr lvl="2"/>
            <a:endParaRPr lang="en-US" b="1" i="1" dirty="0" smtClean="0"/>
          </a:p>
          <a:p>
            <a:pPr lvl="2">
              <a:buNone/>
            </a:pPr>
            <a:endParaRPr lang="en-US" dirty="0" smtClean="0"/>
          </a:p>
          <a:p>
            <a:pPr lvl="1">
              <a:buNone/>
            </a:pPr>
            <a:endParaRPr lang="en-US" dirty="0" smtClean="0"/>
          </a:p>
          <a:p>
            <a:endParaRPr lang="en-US" dirty="0" smtClean="0"/>
          </a:p>
          <a:p>
            <a:endParaRPr lang="en-US" dirty="0" smtClean="0"/>
          </a:p>
          <a:p>
            <a:pPr>
              <a:buNone/>
            </a:pPr>
            <a:endParaRPr lang="en-US" dirty="0" smtClean="0"/>
          </a:p>
          <a:p>
            <a:endParaRPr lang="en-US"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Existing PER Adjustment Mechanism: </a:t>
            </a:r>
            <a:r>
              <a:rPr lang="en-US" sz="2400" i="1" dirty="0" smtClean="0"/>
              <a:t>Observation #3  </a:t>
            </a:r>
            <a:endParaRPr lang="en-US" sz="2400" i="1"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Example : Assume </a:t>
            </a:r>
          </a:p>
          <a:p>
            <a:pPr lvl="1"/>
            <a:r>
              <a:rPr lang="en-US" dirty="0" smtClean="0"/>
              <a:t>Supplier has one unit with MC = $50/MWh and  CSO= 300  MW</a:t>
            </a:r>
          </a:p>
          <a:p>
            <a:pPr lvl="1"/>
            <a:r>
              <a:rPr lang="en-US" dirty="0" smtClean="0"/>
              <a:t>PER Strike price is $120/MWh</a:t>
            </a:r>
          </a:p>
          <a:p>
            <a:pPr lvl="1"/>
            <a:r>
              <a:rPr lang="en-US" dirty="0" smtClean="0"/>
              <a:t>DALMP =$100 </a:t>
            </a:r>
          </a:p>
          <a:p>
            <a:pPr lvl="1"/>
            <a:r>
              <a:rPr lang="en-US" dirty="0" smtClean="0"/>
              <a:t>RTLMP =$150 </a:t>
            </a:r>
          </a:p>
          <a:p>
            <a:pPr lvl="2"/>
            <a:r>
              <a:rPr lang="en-US" dirty="0" smtClean="0"/>
              <a:t>Case 1 :  Clears DA w/ PER Adjustment </a:t>
            </a:r>
          </a:p>
          <a:p>
            <a:pPr lvl="2"/>
            <a:r>
              <a:rPr lang="en-US" dirty="0" smtClean="0"/>
              <a:t>Case 2 :  Clears RT w/ PER Adjustment </a:t>
            </a:r>
          </a:p>
          <a:p>
            <a:pPr lvl="2"/>
            <a:r>
              <a:rPr lang="en-US" dirty="0" smtClean="0"/>
              <a:t>Case 3 :  Clears DA w/ No PER Adjustment </a:t>
            </a:r>
          </a:p>
          <a:p>
            <a:pPr lvl="2"/>
            <a:r>
              <a:rPr lang="en-US" dirty="0" smtClean="0"/>
              <a:t>Case 4 :  Clears RT w/ No PER Adjustment</a:t>
            </a:r>
          </a:p>
          <a:p>
            <a:pPr lvl="1"/>
            <a:r>
              <a:rPr lang="en-US" dirty="0" smtClean="0"/>
              <a:t>Table on slide 42 shows calculation of total variable profit for each case </a:t>
            </a:r>
          </a:p>
          <a:p>
            <a:pPr lvl="1"/>
            <a:r>
              <a:rPr lang="en-US" dirty="0" smtClean="0"/>
              <a:t>Table on slide 43 shows that the relative profit of clearing DA or RT is not impacted by the existing PER Adjustment  </a:t>
            </a:r>
          </a:p>
          <a:p>
            <a:pPr lvl="2">
              <a:buNone/>
            </a:pPr>
            <a:endParaRPr lang="en-US" dirty="0" smtClean="0"/>
          </a:p>
          <a:p>
            <a:pPr lvl="1">
              <a:buNone/>
            </a:pPr>
            <a:endParaRPr lang="en-US" dirty="0" smtClean="0"/>
          </a:p>
          <a:p>
            <a:endParaRPr lang="en-US" dirty="0" smtClean="0"/>
          </a:p>
          <a:p>
            <a:endParaRPr lang="en-US" dirty="0" smtClean="0"/>
          </a:p>
          <a:p>
            <a:pPr>
              <a:buNone/>
            </a:pPr>
            <a:endParaRPr lang="en-US" dirty="0" smtClean="0"/>
          </a:p>
          <a:p>
            <a:endParaRPr lang="en-US"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Existing PER Adjustment Mechanism:</a:t>
            </a:r>
            <a:br>
              <a:rPr lang="en-US" dirty="0" smtClean="0"/>
            </a:br>
            <a:r>
              <a:rPr lang="en-US" sz="2400" i="1" dirty="0" smtClean="0"/>
              <a:t>Observation #3  </a:t>
            </a:r>
            <a:r>
              <a:rPr lang="en-US" sz="2000" i="1" dirty="0" smtClean="0"/>
              <a:t>(continued)</a:t>
            </a:r>
            <a:endParaRPr lang="en-US" sz="2000" i="1"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42</a:t>
            </a:fld>
            <a:endParaRPr lang="en-US" dirty="0"/>
          </a:p>
        </p:txBody>
      </p:sp>
      <p:pic>
        <p:nvPicPr>
          <p:cNvPr id="29701" name="Picture 5"/>
          <p:cNvPicPr>
            <a:picLocks noChangeAspect="1" noChangeArrowheads="1"/>
          </p:cNvPicPr>
          <p:nvPr/>
        </p:nvPicPr>
        <p:blipFill>
          <a:blip r:embed="rId3" cstate="print"/>
          <a:srcRect/>
          <a:stretch>
            <a:fillRect/>
          </a:stretch>
        </p:blipFill>
        <p:spPr bwMode="auto">
          <a:xfrm>
            <a:off x="1589504" y="1223963"/>
            <a:ext cx="5520910" cy="4795837"/>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PER Adjustment Mechanism:</a:t>
            </a:r>
            <a:br>
              <a:rPr lang="en-US" dirty="0" smtClean="0"/>
            </a:br>
            <a:r>
              <a:rPr lang="en-US" sz="2400" i="1" dirty="0" smtClean="0"/>
              <a:t>Observation #3  </a:t>
            </a:r>
            <a:r>
              <a:rPr lang="en-US" sz="2000" i="1" dirty="0" smtClean="0"/>
              <a:t>(continued)</a:t>
            </a:r>
            <a:endParaRPr lang="en-US" sz="2000" dirty="0"/>
          </a:p>
        </p:txBody>
      </p:sp>
      <p:sp>
        <p:nvSpPr>
          <p:cNvPr id="3" name="Slide Number Placeholder 2"/>
          <p:cNvSpPr>
            <a:spLocks noGrp="1"/>
          </p:cNvSpPr>
          <p:nvPr>
            <p:ph type="sldNum" sz="quarter" idx="11"/>
          </p:nvPr>
        </p:nvSpPr>
        <p:spPr/>
        <p:txBody>
          <a:bodyPr/>
          <a:lstStyle/>
          <a:p>
            <a:fld id="{E06DC4AA-B65C-41FD-B65B-E28723055751}" type="slidenum">
              <a:rPr lang="en-US" smtClean="0"/>
              <a:pPr/>
              <a:t>43</a:t>
            </a:fld>
            <a:endParaRPr lang="en-US" dirty="0"/>
          </a:p>
        </p:txBody>
      </p:sp>
      <p:sp>
        <p:nvSpPr>
          <p:cNvPr id="6" name="TextBox 5"/>
          <p:cNvSpPr txBox="1"/>
          <p:nvPr/>
        </p:nvSpPr>
        <p:spPr>
          <a:xfrm>
            <a:off x="838200" y="5181600"/>
            <a:ext cx="8229176" cy="830997"/>
          </a:xfrm>
          <a:prstGeom prst="rect">
            <a:avLst/>
          </a:prstGeom>
          <a:noFill/>
        </p:spPr>
        <p:txBody>
          <a:bodyPr wrap="none" rtlCol="0">
            <a:spAutoFit/>
          </a:bodyPr>
          <a:lstStyle/>
          <a:p>
            <a:r>
              <a:rPr lang="en-US" dirty="0" smtClean="0">
                <a:latin typeface="Arial" pitchFamily="34" charset="0"/>
                <a:cs typeface="Arial" pitchFamily="34" charset="0"/>
              </a:rPr>
              <a:t>Existing PER Adjustment Does Not Change the Profitability</a:t>
            </a:r>
          </a:p>
          <a:p>
            <a:r>
              <a:rPr lang="en-US" dirty="0" smtClean="0">
                <a:latin typeface="Arial" pitchFamily="34" charset="0"/>
                <a:cs typeface="Arial" pitchFamily="34" charset="0"/>
              </a:rPr>
              <a:t>of Clearing in DA versus Clearing in Real Time   </a:t>
            </a:r>
            <a:endParaRPr lang="en-US" dirty="0">
              <a:latin typeface="Arial" pitchFamily="34" charset="0"/>
              <a:cs typeface="Arial" pitchFamily="34" charset="0"/>
            </a:endParaRPr>
          </a:p>
        </p:txBody>
      </p:sp>
      <p:pic>
        <p:nvPicPr>
          <p:cNvPr id="27649" name="Picture 1"/>
          <p:cNvPicPr>
            <a:picLocks noChangeAspect="1" noChangeArrowheads="1"/>
          </p:cNvPicPr>
          <p:nvPr/>
        </p:nvPicPr>
        <p:blipFill>
          <a:blip r:embed="rId2" cstate="print"/>
          <a:srcRect/>
          <a:stretch>
            <a:fillRect/>
          </a:stretch>
        </p:blipFill>
        <p:spPr bwMode="auto">
          <a:xfrm>
            <a:off x="1600200" y="1426029"/>
            <a:ext cx="5181600" cy="349236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Reserve Constraint Penalty Factors: </a:t>
            </a:r>
            <a:br>
              <a:rPr lang="en-US" sz="2800" dirty="0" smtClean="0"/>
            </a:br>
            <a:r>
              <a:rPr lang="en-US" sz="2000" i="1" dirty="0" smtClean="0"/>
              <a:t>Recent History and FERC Order Changes that Lie Ahead</a:t>
            </a:r>
            <a:endParaRPr lang="en-US" sz="2000" i="1" dirty="0"/>
          </a:p>
        </p:txBody>
      </p:sp>
      <p:sp>
        <p:nvSpPr>
          <p:cNvPr id="3" name="Content Placeholder 2"/>
          <p:cNvSpPr>
            <a:spLocks noGrp="1"/>
          </p:cNvSpPr>
          <p:nvPr>
            <p:ph idx="1"/>
          </p:nvPr>
        </p:nvSpPr>
        <p:spPr/>
        <p:txBody>
          <a:bodyPr>
            <a:normAutofit fontScale="85000" lnSpcReduction="10000"/>
          </a:bodyPr>
          <a:lstStyle/>
          <a:p>
            <a:r>
              <a:rPr lang="en-US" dirty="0" smtClean="0"/>
              <a:t>The Reserve Constraint Penalty Factor (‘RCPF’) is the administrative price-cap on reserves</a:t>
            </a:r>
          </a:p>
          <a:p>
            <a:pPr lvl="1"/>
            <a:r>
              <a:rPr lang="en-US" dirty="0" smtClean="0"/>
              <a:t>ISO software will re-dispatch the system to provide adequate reserves if possible, until the price of re-dispatch exceeds the RCPF</a:t>
            </a:r>
          </a:p>
          <a:p>
            <a:r>
              <a:rPr lang="en-US" dirty="0" smtClean="0"/>
              <a:t>Recent History of RCPFs</a:t>
            </a:r>
          </a:p>
          <a:p>
            <a:pPr lvl="1"/>
            <a:r>
              <a:rPr lang="en-US" dirty="0" smtClean="0"/>
              <a:t>RCPF for 10 minute non-spinning reserves (‘TMNSR’) has remained unchanged at $850/MWh since </a:t>
            </a:r>
            <a:r>
              <a:rPr lang="en-US" sz="2100" dirty="0" smtClean="0"/>
              <a:t>co-optimized real-time reserves were implemented in 2006</a:t>
            </a:r>
            <a:endParaRPr lang="en-US" dirty="0" smtClean="0">
              <a:solidFill>
                <a:srgbClr val="FF0000"/>
              </a:solidFill>
            </a:endParaRPr>
          </a:p>
          <a:p>
            <a:pPr lvl="1"/>
            <a:r>
              <a:rPr lang="en-US" sz="2100" dirty="0" smtClean="0"/>
              <a:t>RCPF for system-wide 30 minute reserves (‘TMOR’)  was </a:t>
            </a:r>
            <a:r>
              <a:rPr lang="en-US" dirty="0" smtClean="0"/>
              <a:t>raised from $100/MWh to $500 /MWh in June 2012</a:t>
            </a:r>
          </a:p>
          <a:p>
            <a:pPr lvl="1"/>
            <a:r>
              <a:rPr lang="en-US" dirty="0" smtClean="0"/>
              <a:t>RCPF for replacement reserves, an additional increment of TMOR, was set at $250/MWh in October 2013 </a:t>
            </a:r>
          </a:p>
          <a:p>
            <a:r>
              <a:rPr lang="en-US" dirty="0" smtClean="0"/>
              <a:t>To comply with the May 30</a:t>
            </a:r>
            <a:r>
              <a:rPr lang="en-US" baseline="30000" dirty="0" smtClean="0"/>
              <a:t>th</a:t>
            </a:r>
            <a:r>
              <a:rPr lang="en-US" dirty="0" smtClean="0"/>
              <a:t> FERC Order, the RCPFs will be increased on December 3, 2014; </a:t>
            </a:r>
          </a:p>
          <a:p>
            <a:pPr lvl="1"/>
            <a:r>
              <a:rPr lang="en-US" dirty="0" smtClean="0"/>
              <a:t>RCPF for 30-minute reserves (TMOR) will increase from $500 to $1,000/MWh</a:t>
            </a:r>
          </a:p>
          <a:p>
            <a:pPr lvl="1"/>
            <a:r>
              <a:rPr lang="en-US" dirty="0" smtClean="0"/>
              <a:t>RCPF for 10-minute reserves (TMNSR) will increase from $850 to $1,500/MWh</a:t>
            </a:r>
          </a:p>
        </p:txBody>
      </p:sp>
      <p:sp>
        <p:nvSpPr>
          <p:cNvPr id="4" name="Slide Number Placeholder 3"/>
          <p:cNvSpPr>
            <a:spLocks noGrp="1"/>
          </p:cNvSpPr>
          <p:nvPr>
            <p:ph type="sldNum" sz="quarter" idx="11"/>
          </p:nvPr>
        </p:nvSpPr>
        <p:spPr/>
        <p:txBody>
          <a:bodyPr/>
          <a:lstStyle/>
          <a:p>
            <a:fld id="{7BB784F4-28A9-4CED-8055-5A17FFCC1789}"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Estimate of Real Time Impact of Higher RCPFs</a:t>
            </a:r>
            <a:endParaRPr lang="en-US" dirty="0"/>
          </a:p>
        </p:txBody>
      </p:sp>
      <p:sp>
        <p:nvSpPr>
          <p:cNvPr id="11" name="Text Placeholder 10"/>
          <p:cNvSpPr>
            <a:spLocks noGrp="1"/>
          </p:cNvSpPr>
          <p:nvPr>
            <p:ph type="body" sz="quarter" idx="11"/>
          </p:nvPr>
        </p:nvSpPr>
        <p:spPr>
          <a:xfrm>
            <a:off x="457200" y="1219200"/>
            <a:ext cx="8229600" cy="4648200"/>
          </a:xfrm>
        </p:spPr>
        <p:txBody>
          <a:bodyPr>
            <a:normAutofit/>
          </a:bodyPr>
          <a:lstStyle/>
          <a:p>
            <a:r>
              <a:rPr lang="en-US" sz="2000" dirty="0" smtClean="0"/>
              <a:t>Higher RCPFs would have reduced the number of RCPF activations but real time revenues would have been $12.5 million higher on average due to higher RT LMPS (Hub) and reserve prices.   </a:t>
            </a:r>
            <a:endParaRPr lang="en-US" sz="2000" dirty="0"/>
          </a:p>
        </p:txBody>
      </p:sp>
      <p:sp>
        <p:nvSpPr>
          <p:cNvPr id="2049" name="Rectangle 1"/>
          <p:cNvSpPr>
            <a:spLocks noChangeArrowheads="1"/>
          </p:cNvSpPr>
          <p:nvPr/>
        </p:nvSpPr>
        <p:spPr bwMode="auto">
          <a:xfrm>
            <a:off x="0" y="113184"/>
            <a:ext cx="675185"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304800" y="5715000"/>
            <a:ext cx="8458200" cy="461665"/>
          </a:xfrm>
          <a:prstGeom prst="rect">
            <a:avLst/>
          </a:prstGeom>
          <a:noFill/>
        </p:spPr>
        <p:txBody>
          <a:bodyPr wrap="square" rtlCol="0">
            <a:spAutoFit/>
          </a:bodyPr>
          <a:lstStyle/>
          <a:p>
            <a:endParaRPr lang="en-US" sz="1200" dirty="0" smtClean="0"/>
          </a:p>
          <a:p>
            <a:endParaRPr lang="en-US" sz="1200" dirty="0" smtClean="0"/>
          </a:p>
        </p:txBody>
      </p:sp>
      <p:sp>
        <p:nvSpPr>
          <p:cNvPr id="7" name="TextBox 6"/>
          <p:cNvSpPr txBox="1"/>
          <p:nvPr/>
        </p:nvSpPr>
        <p:spPr>
          <a:xfrm>
            <a:off x="228600" y="5257562"/>
            <a:ext cx="8686800" cy="1600438"/>
          </a:xfrm>
          <a:prstGeom prst="rect">
            <a:avLst/>
          </a:prstGeom>
          <a:noFill/>
        </p:spPr>
        <p:txBody>
          <a:bodyPr wrap="square" rtlCol="0">
            <a:spAutoFit/>
          </a:bodyPr>
          <a:lstStyle/>
          <a:p>
            <a:pPr marL="285750" indent="-285750"/>
            <a:r>
              <a:rPr lang="en-US" sz="1400" dirty="0" smtClean="0"/>
              <a:t>Notes:  1.   The RCPF would have set the price of reserves in 109 dispatch intervals between 2011 and July 2013 with 	the existing RCPFs in place ; this number would have been only 105 if the new RCPFs had been in place.   </a:t>
            </a:r>
          </a:p>
          <a:p>
            <a:pPr marL="342900" indent="-342900"/>
            <a:r>
              <a:rPr lang="en-US" sz="1400" dirty="0" smtClean="0"/>
              <a:t>	     2.    Does not include the impact on DAEM revenue;  the DA LMP will reflect any increase in expected RT LMPs </a:t>
            </a:r>
          </a:p>
          <a:p>
            <a:pPr marL="342900" indent="-342900"/>
            <a:r>
              <a:rPr lang="en-US" sz="1400" dirty="0" smtClean="0"/>
              <a:t>	     3.    Revenue impacts for 2013 reflect data through July</a:t>
            </a:r>
          </a:p>
          <a:p>
            <a:pPr marL="800100" lvl="1" indent="-342900"/>
            <a:endParaRPr lang="en-US" sz="1400" dirty="0" smtClean="0"/>
          </a:p>
          <a:p>
            <a:pPr marL="342900" indent="-342900"/>
            <a:endParaRPr lang="en-US" sz="1400" dirty="0" smtClean="0"/>
          </a:p>
          <a:p>
            <a:pPr marL="342900" indent="-342900">
              <a:buAutoNum type="arabicPlain" startAt="2"/>
            </a:pPr>
            <a:endParaRPr lang="en-US" sz="1400" dirty="0" smtClean="0"/>
          </a:p>
        </p:txBody>
      </p:sp>
      <p:graphicFrame>
        <p:nvGraphicFramePr>
          <p:cNvPr id="8" name="Table Placeholder 15"/>
          <p:cNvGraphicFramePr>
            <a:graphicFrameLocks/>
          </p:cNvGraphicFramePr>
          <p:nvPr/>
        </p:nvGraphicFramePr>
        <p:xfrm>
          <a:off x="838200" y="2743200"/>
          <a:ext cx="7315200" cy="2135124"/>
        </p:xfrm>
        <a:graphic>
          <a:graphicData uri="http://schemas.openxmlformats.org/drawingml/2006/table">
            <a:tbl>
              <a:tblPr firstRow="1" lastRow="1" bandRow="1">
                <a:tableStyleId>{5C22544A-7EE6-4342-B048-85BDC9FD1C3A}</a:tableStyleId>
              </a:tblPr>
              <a:tblGrid>
                <a:gridCol w="1653470"/>
                <a:gridCol w="1794985"/>
                <a:gridCol w="1794985"/>
                <a:gridCol w="2071760"/>
              </a:tblGrid>
              <a:tr h="914400">
                <a:tc>
                  <a:txBody>
                    <a:bodyPr/>
                    <a:lstStyle/>
                    <a:p>
                      <a:pPr marL="0" marR="0" algn="just">
                        <a:spcBef>
                          <a:spcPts val="0"/>
                        </a:spcBef>
                        <a:spcAft>
                          <a:spcPts val="0"/>
                        </a:spcAft>
                      </a:pPr>
                      <a:r>
                        <a:rPr lang="en-US" sz="1800" spc="-25" dirty="0"/>
                        <a:t> </a:t>
                      </a:r>
                      <a:endParaRPr lang="en-US" sz="1800" spc="-25" dirty="0">
                        <a:latin typeface="Arial"/>
                        <a:ea typeface="Times New Roman"/>
                        <a:cs typeface="Times New Roman"/>
                      </a:endParaRPr>
                    </a:p>
                  </a:txBody>
                  <a:tcPr marL="68580" marR="68580" marT="0" marB="0" anchor="b"/>
                </a:tc>
                <a:tc>
                  <a:txBody>
                    <a:bodyPr/>
                    <a:lstStyle/>
                    <a:p>
                      <a:pPr marL="0" marR="0" algn="ctr">
                        <a:spcBef>
                          <a:spcPts val="0"/>
                        </a:spcBef>
                        <a:spcAft>
                          <a:spcPts val="0"/>
                        </a:spcAft>
                      </a:pPr>
                      <a:r>
                        <a:rPr lang="en-US" sz="1800" b="1" kern="1200" spc="-25" dirty="0" smtClean="0">
                          <a:solidFill>
                            <a:schemeClr val="lt1"/>
                          </a:solidFill>
                          <a:latin typeface="+mn-lt"/>
                          <a:ea typeface="+mn-ea"/>
                          <a:cs typeface="+mn-cs"/>
                        </a:rPr>
                        <a:t>Reduction in RCPF</a:t>
                      </a:r>
                      <a:r>
                        <a:rPr lang="en-US" sz="1800" b="1" kern="1200" spc="-25" baseline="0" dirty="0" smtClean="0">
                          <a:solidFill>
                            <a:schemeClr val="lt1"/>
                          </a:solidFill>
                          <a:latin typeface="+mn-lt"/>
                          <a:ea typeface="+mn-ea"/>
                          <a:cs typeface="+mn-cs"/>
                        </a:rPr>
                        <a:t> Activations</a:t>
                      </a:r>
                      <a:r>
                        <a:rPr lang="en-US" sz="1800" b="1" kern="1200" spc="-25" baseline="30000" dirty="0" smtClean="0">
                          <a:solidFill>
                            <a:schemeClr val="lt1"/>
                          </a:solidFill>
                          <a:latin typeface="+mn-lt"/>
                          <a:ea typeface="+mn-ea"/>
                          <a:cs typeface="+mn-cs"/>
                        </a:rPr>
                        <a:t>1</a:t>
                      </a:r>
                      <a:r>
                        <a:rPr lang="en-US" sz="1800" b="1" kern="1200" spc="-25" baseline="0" dirty="0" smtClean="0">
                          <a:solidFill>
                            <a:schemeClr val="lt1"/>
                          </a:solidFill>
                          <a:latin typeface="+mn-lt"/>
                          <a:ea typeface="+mn-ea"/>
                          <a:cs typeface="+mn-cs"/>
                        </a:rPr>
                        <a:t> </a:t>
                      </a:r>
                      <a:endParaRPr lang="en-US" sz="1800" b="1" kern="1200" spc="-25" dirty="0">
                        <a:solidFill>
                          <a:schemeClr val="lt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spc="-25" dirty="0" smtClean="0"/>
                        <a:t>RT Reserve Revenue Increase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spc="-25" baseline="0" dirty="0" smtClean="0"/>
                        <a:t>(millions)  </a:t>
                      </a:r>
                      <a:endParaRPr lang="en-US" sz="1800" spc="-25" dirty="0" smtClean="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800" spc="-25" baseline="0" dirty="0" smtClean="0">
                          <a:latin typeface="+mn-lt"/>
                          <a:ea typeface="+mn-ea"/>
                          <a:cs typeface="+mn-cs"/>
                        </a:rPr>
                        <a:t>RT Energy Revenue Increase </a:t>
                      </a:r>
                      <a:r>
                        <a:rPr lang="en-US" sz="1800" spc="-25" baseline="30000" dirty="0" smtClean="0">
                          <a:latin typeface="+mn-lt"/>
                          <a:ea typeface="+mn-ea"/>
                          <a:cs typeface="+mn-cs"/>
                        </a:rPr>
                        <a:t>2</a:t>
                      </a:r>
                      <a:endParaRPr lang="en-US" sz="1800" spc="-25" baseline="0" dirty="0" smtClean="0">
                        <a:latin typeface="+mn-lt"/>
                        <a:ea typeface="+mn-ea"/>
                        <a:cs typeface="+mn-cs"/>
                      </a:endParaRPr>
                    </a:p>
                    <a:p>
                      <a:pPr marL="0" marR="0" algn="ctr">
                        <a:spcBef>
                          <a:spcPts val="0"/>
                        </a:spcBef>
                        <a:spcAft>
                          <a:spcPts val="0"/>
                        </a:spcAft>
                      </a:pPr>
                      <a:r>
                        <a:rPr lang="en-US" sz="1800" spc="-25" baseline="0" dirty="0" smtClean="0">
                          <a:latin typeface="+mn-lt"/>
                          <a:ea typeface="+mn-ea"/>
                          <a:cs typeface="+mn-cs"/>
                        </a:rPr>
                        <a:t>(millions)</a:t>
                      </a:r>
                      <a:endParaRPr lang="en-US" sz="1800" spc="-25" dirty="0">
                        <a:latin typeface="Arial"/>
                        <a:ea typeface="Times New Roman"/>
                        <a:cs typeface="Times New Roman"/>
                      </a:endParaRPr>
                    </a:p>
                  </a:txBody>
                  <a:tcPr marL="68580" marR="68580" marT="0" marB="0" anchor="ctr"/>
                </a:tc>
              </a:tr>
              <a:tr h="307082">
                <a:tc>
                  <a:txBody>
                    <a:bodyPr/>
                    <a:lstStyle/>
                    <a:p>
                      <a:pPr marL="0" marR="0" algn="ctr">
                        <a:spcBef>
                          <a:spcPts val="0"/>
                        </a:spcBef>
                        <a:spcAft>
                          <a:spcPts val="0"/>
                        </a:spcAft>
                      </a:pPr>
                      <a:r>
                        <a:rPr lang="en-US" sz="1800" spc="-25" dirty="0"/>
                        <a:t>2011</a:t>
                      </a:r>
                      <a:endParaRPr lang="en-US" sz="1800" spc="-25" dirty="0">
                        <a:latin typeface="Arial"/>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kern="1200" spc="-25" dirty="0" smtClean="0">
                          <a:solidFill>
                            <a:schemeClr val="dk1"/>
                          </a:solidFill>
                          <a:latin typeface="+mn-lt"/>
                          <a:ea typeface="+mn-ea"/>
                          <a:cs typeface="+mn-cs"/>
                        </a:rPr>
                        <a:t>2</a:t>
                      </a:r>
                    </a:p>
                  </a:txBody>
                  <a:tcPr marL="68580" marR="68580" marT="0" marB="0" anchor="b"/>
                </a:tc>
                <a:tc>
                  <a:txBody>
                    <a:bodyPr/>
                    <a:lstStyle/>
                    <a:p>
                      <a:pPr marL="0" marR="0" algn="ctr">
                        <a:spcBef>
                          <a:spcPts val="0"/>
                        </a:spcBef>
                        <a:spcAft>
                          <a:spcPts val="0"/>
                        </a:spcAft>
                      </a:pPr>
                      <a:r>
                        <a:rPr lang="en-US" sz="1800" spc="-25" dirty="0" smtClean="0"/>
                        <a:t>$    3.7</a:t>
                      </a:r>
                      <a:endParaRPr lang="en-US" sz="1800" spc="-25" dirty="0">
                        <a:latin typeface="Arial"/>
                        <a:ea typeface="Times New Roman"/>
                        <a:cs typeface="Times New Roman"/>
                      </a:endParaRPr>
                    </a:p>
                  </a:txBody>
                  <a:tcPr marL="68580" marR="68580" marT="0" marB="0" anchor="b"/>
                </a:tc>
                <a:tc>
                  <a:txBody>
                    <a:bodyPr/>
                    <a:lstStyle/>
                    <a:p>
                      <a:pPr marL="0" marR="0" algn="ctr">
                        <a:spcBef>
                          <a:spcPts val="0"/>
                        </a:spcBef>
                        <a:spcAft>
                          <a:spcPts val="0"/>
                        </a:spcAft>
                      </a:pPr>
                      <a:r>
                        <a:rPr lang="en-US" sz="1800" spc="-25" dirty="0" smtClean="0"/>
                        <a:t>$ 12.4</a:t>
                      </a:r>
                      <a:endParaRPr lang="en-US" sz="1800" spc="-25" dirty="0">
                        <a:latin typeface="Arial"/>
                        <a:ea typeface="Times New Roman"/>
                        <a:cs typeface="Times New Roman"/>
                      </a:endParaRPr>
                    </a:p>
                  </a:txBody>
                  <a:tcPr marL="68580" marR="68580" marT="0" marB="0" anchor="b"/>
                </a:tc>
              </a:tr>
              <a:tr h="307082">
                <a:tc>
                  <a:txBody>
                    <a:bodyPr/>
                    <a:lstStyle/>
                    <a:p>
                      <a:pPr marL="0" marR="0" algn="ctr">
                        <a:spcBef>
                          <a:spcPts val="0"/>
                        </a:spcBef>
                        <a:spcAft>
                          <a:spcPts val="0"/>
                        </a:spcAft>
                      </a:pPr>
                      <a:r>
                        <a:rPr lang="en-US" sz="1800" spc="-25" dirty="0"/>
                        <a:t>2012</a:t>
                      </a:r>
                      <a:endParaRPr lang="en-US" sz="1800" spc="-25" dirty="0">
                        <a:latin typeface="Arial"/>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kern="1200" spc="-25" dirty="0" smtClean="0">
                          <a:solidFill>
                            <a:schemeClr val="dk1"/>
                          </a:solidFill>
                          <a:latin typeface="+mn-lt"/>
                          <a:ea typeface="+mn-ea"/>
                          <a:cs typeface="+mn-cs"/>
                        </a:rPr>
                        <a:t>0</a:t>
                      </a:r>
                    </a:p>
                  </a:txBody>
                  <a:tcPr marL="68580" marR="68580" marT="0" marB="0" anchor="b"/>
                </a:tc>
                <a:tc>
                  <a:txBody>
                    <a:bodyPr/>
                    <a:lstStyle/>
                    <a:p>
                      <a:pPr marL="0" marR="0" algn="ctr">
                        <a:spcBef>
                          <a:spcPts val="0"/>
                        </a:spcBef>
                        <a:spcAft>
                          <a:spcPts val="0"/>
                        </a:spcAft>
                      </a:pPr>
                      <a:r>
                        <a:rPr lang="en-US" sz="1800" spc="-25" dirty="0" smtClean="0"/>
                        <a:t>$    1.7</a:t>
                      </a:r>
                      <a:endParaRPr lang="en-US" sz="1800" spc="-25" dirty="0">
                        <a:latin typeface="Arial"/>
                        <a:ea typeface="Times New Roman"/>
                        <a:cs typeface="Times New Roman"/>
                      </a:endParaRPr>
                    </a:p>
                  </a:txBody>
                  <a:tcPr marL="68580" marR="68580" marT="0" marB="0" anchor="b"/>
                </a:tc>
                <a:tc>
                  <a:txBody>
                    <a:bodyPr/>
                    <a:lstStyle/>
                    <a:p>
                      <a:pPr marL="0" marR="0" algn="ctr">
                        <a:spcBef>
                          <a:spcPts val="0"/>
                        </a:spcBef>
                        <a:spcAft>
                          <a:spcPts val="0"/>
                        </a:spcAft>
                      </a:pPr>
                      <a:r>
                        <a:rPr lang="en-US" sz="1800" spc="-25" dirty="0" smtClean="0"/>
                        <a:t>$    1.9</a:t>
                      </a:r>
                      <a:endParaRPr lang="en-US" sz="1800" spc="-25" dirty="0">
                        <a:latin typeface="Arial"/>
                        <a:ea typeface="Times New Roman"/>
                        <a:cs typeface="Times New Roman"/>
                      </a:endParaRPr>
                    </a:p>
                  </a:txBody>
                  <a:tcPr marL="68580" marR="68580" marT="0" marB="0" anchor="b"/>
                </a:tc>
              </a:tr>
              <a:tr h="307082">
                <a:tc>
                  <a:txBody>
                    <a:bodyPr/>
                    <a:lstStyle/>
                    <a:p>
                      <a:pPr marL="0" marR="0" algn="ctr">
                        <a:spcBef>
                          <a:spcPts val="0"/>
                        </a:spcBef>
                        <a:spcAft>
                          <a:spcPts val="0"/>
                        </a:spcAft>
                      </a:pPr>
                      <a:r>
                        <a:rPr lang="en-US" sz="1800" spc="-25" dirty="0" smtClean="0"/>
                        <a:t>2013</a:t>
                      </a:r>
                      <a:r>
                        <a:rPr lang="en-US" sz="1800" spc="-25" baseline="30000" dirty="0" smtClean="0">
                          <a:latin typeface="+mn-lt"/>
                          <a:ea typeface="+mn-ea"/>
                          <a:cs typeface="+mn-cs"/>
                        </a:rPr>
                        <a:t>3</a:t>
                      </a:r>
                      <a:r>
                        <a:rPr lang="en-US" sz="1800" spc="-25" baseline="0" dirty="0" smtClean="0">
                          <a:latin typeface="+mn-lt"/>
                          <a:ea typeface="+mn-ea"/>
                          <a:cs typeface="+mn-cs"/>
                        </a:rPr>
                        <a:t> </a:t>
                      </a:r>
                      <a:endParaRPr lang="en-US" sz="1800" spc="-25" dirty="0">
                        <a:latin typeface="Arial"/>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kern="1200" spc="-25" dirty="0" smtClean="0">
                          <a:solidFill>
                            <a:schemeClr val="dk1"/>
                          </a:solidFill>
                          <a:latin typeface="+mn-lt"/>
                          <a:ea typeface="+mn-ea"/>
                          <a:cs typeface="+mn-cs"/>
                        </a:rPr>
                        <a:t>2</a:t>
                      </a:r>
                    </a:p>
                  </a:txBody>
                  <a:tcPr marL="68580" marR="68580" marT="0" marB="0" anchor="b"/>
                </a:tc>
                <a:tc>
                  <a:txBody>
                    <a:bodyPr/>
                    <a:lstStyle/>
                    <a:p>
                      <a:pPr marL="0" marR="0" algn="ctr">
                        <a:spcBef>
                          <a:spcPts val="0"/>
                        </a:spcBef>
                        <a:spcAft>
                          <a:spcPts val="0"/>
                        </a:spcAft>
                      </a:pPr>
                      <a:r>
                        <a:rPr lang="en-US" sz="1800" spc="-25" dirty="0" smtClean="0"/>
                        <a:t>$    7.2</a:t>
                      </a:r>
                      <a:endParaRPr lang="en-US" sz="1800" spc="-25" dirty="0">
                        <a:latin typeface="Arial"/>
                        <a:ea typeface="Times New Roman"/>
                        <a:cs typeface="Times New Roman"/>
                      </a:endParaRPr>
                    </a:p>
                  </a:txBody>
                  <a:tcPr marL="68580" marR="68580" marT="0" marB="0" anchor="b"/>
                </a:tc>
                <a:tc>
                  <a:txBody>
                    <a:bodyPr/>
                    <a:lstStyle/>
                    <a:p>
                      <a:pPr marL="0" marR="0" algn="ctr">
                        <a:spcBef>
                          <a:spcPts val="0"/>
                        </a:spcBef>
                        <a:spcAft>
                          <a:spcPts val="0"/>
                        </a:spcAft>
                      </a:pPr>
                      <a:r>
                        <a:rPr lang="en-US" sz="1800" spc="-25" dirty="0" smtClean="0"/>
                        <a:t>$    5.5</a:t>
                      </a:r>
                      <a:endParaRPr lang="en-US" sz="1800" spc="-25" dirty="0">
                        <a:latin typeface="Arial"/>
                        <a:ea typeface="Times New Roman"/>
                        <a:cs typeface="Times New Roman"/>
                      </a:endParaRPr>
                    </a:p>
                  </a:txBody>
                  <a:tcPr marL="68580" marR="68580" marT="0" marB="0" anchor="b"/>
                </a:tc>
              </a:tr>
              <a:tr h="267028">
                <a:tc>
                  <a:txBody>
                    <a:bodyPr/>
                    <a:lstStyle/>
                    <a:p>
                      <a:pPr marL="0" marR="0" algn="just">
                        <a:spcBef>
                          <a:spcPts val="0"/>
                        </a:spcBef>
                        <a:spcAft>
                          <a:spcPts val="0"/>
                        </a:spcAft>
                      </a:pPr>
                      <a:endParaRPr lang="en-US" sz="1800" b="1" spc="-25" baseline="0" dirty="0" smtClean="0">
                        <a:solidFill>
                          <a:srgbClr val="000000"/>
                        </a:solidFill>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1600" b="0" spc="-25" dirty="0" smtClean="0">
                          <a:latin typeface="Arial"/>
                          <a:ea typeface="Times New Roman"/>
                          <a:cs typeface="Times New Roman"/>
                        </a:rPr>
                        <a:t>4</a:t>
                      </a:r>
                      <a:endParaRPr lang="en-US" sz="1600" b="0" spc="-25" dirty="0">
                        <a:latin typeface="Arial"/>
                        <a:ea typeface="Times New Roman"/>
                        <a:cs typeface="Times New Roman"/>
                      </a:endParaRPr>
                    </a:p>
                  </a:txBody>
                  <a:tcPr marL="68580" marR="68580" marT="0" marB="0" anchor="b"/>
                </a:tc>
                <a:tc>
                  <a:txBody>
                    <a:bodyPr/>
                    <a:lstStyle/>
                    <a:p>
                      <a:pPr marL="0" marR="0" algn="ctr">
                        <a:spcBef>
                          <a:spcPts val="0"/>
                        </a:spcBef>
                        <a:spcAft>
                          <a:spcPts val="0"/>
                        </a:spcAft>
                      </a:pPr>
                      <a:endParaRPr lang="en-US" sz="1800" spc="-25" dirty="0">
                        <a:latin typeface="Arial"/>
                        <a:ea typeface="Times New Roman"/>
                        <a:cs typeface="Times New Roman"/>
                      </a:endParaRPr>
                    </a:p>
                  </a:txBody>
                  <a:tcPr marL="68580" marR="68580" marT="0" marB="0" anchor="b"/>
                </a:tc>
                <a:tc>
                  <a:txBody>
                    <a:bodyPr/>
                    <a:lstStyle/>
                    <a:p>
                      <a:pPr marL="0" marR="0" algn="ctr">
                        <a:spcBef>
                          <a:spcPts val="0"/>
                        </a:spcBef>
                        <a:spcAft>
                          <a:spcPts val="0"/>
                        </a:spcAft>
                      </a:pPr>
                      <a:endParaRPr lang="en-US" sz="1800" spc="-25" dirty="0">
                        <a:latin typeface="Arial"/>
                        <a:ea typeface="Times New Roman"/>
                        <a:cs typeface="Times New Roman"/>
                      </a:endParaRPr>
                    </a:p>
                  </a:txBody>
                  <a:tcPr marL="68580" marR="68580" marT="0" marB="0" anchor="b"/>
                </a:tc>
              </a:tr>
            </a:tbl>
          </a:graphicData>
        </a:graphic>
      </p:graphicFrame>
      <p:sp>
        <p:nvSpPr>
          <p:cNvPr id="9" name="Slide Number Placeholder 8"/>
          <p:cNvSpPr>
            <a:spLocks noGrp="1"/>
          </p:cNvSpPr>
          <p:nvPr>
            <p:ph type="sldNum" sz="quarter" idx="4"/>
          </p:nvPr>
        </p:nvSpPr>
        <p:spPr/>
        <p:txBody>
          <a:bodyPr/>
          <a:lstStyle/>
          <a:p>
            <a:fld id="{10C7F894-2A36-495D-AB7C-1055F7AC0F9D}"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Higher RCPFs May Increase the PER Adjustment By Increasing the RTLMP   </a:t>
            </a:r>
            <a:endParaRPr lang="en-US" i="1" dirty="0"/>
          </a:p>
        </p:txBody>
      </p:sp>
      <p:sp>
        <p:nvSpPr>
          <p:cNvPr id="3" name="Content Placeholder 2"/>
          <p:cNvSpPr>
            <a:spLocks noGrp="1"/>
          </p:cNvSpPr>
          <p:nvPr>
            <p:ph idx="1"/>
          </p:nvPr>
        </p:nvSpPr>
        <p:spPr/>
        <p:txBody>
          <a:bodyPr/>
          <a:lstStyle/>
          <a:p>
            <a:r>
              <a:rPr lang="en-US" dirty="0" smtClean="0"/>
              <a:t>PER Adjustment = 12-month moving average of Monthly PER prior to the obligation month multiplied by Participant’s CSO for obligation month</a:t>
            </a:r>
          </a:p>
          <a:p>
            <a:pPr lvl="1"/>
            <a:r>
              <a:rPr lang="en-US" dirty="0" smtClean="0"/>
              <a:t>Monthly PER  = sum of Hourly PER Values for the month</a:t>
            </a:r>
          </a:p>
          <a:p>
            <a:pPr lvl="1">
              <a:tabLst>
                <a:tab pos="2400300" algn="l"/>
              </a:tabLst>
            </a:pPr>
            <a:r>
              <a:rPr lang="en-US" dirty="0" smtClean="0">
                <a:solidFill>
                  <a:srgbClr val="FF0000"/>
                </a:solidFill>
              </a:rPr>
              <a:t>Hourly PER  = RT LMP – PER Strike Price   </a:t>
            </a:r>
          </a:p>
          <a:p>
            <a:pPr lvl="2"/>
            <a:r>
              <a:rPr lang="en-US" dirty="0" smtClean="0"/>
              <a:t>PER Strike Price (S) is set daily at a level based on the variable cost of a deemed “proxy unit” that would be dispatched as the system enters a scarcity condition.</a:t>
            </a:r>
          </a:p>
          <a:p>
            <a:pPr lvl="2"/>
            <a:r>
              <a:rPr lang="en-US" dirty="0" smtClean="0"/>
              <a:t>Hourly PER also varies over time with scale factor (See Appendix.  p29)</a:t>
            </a:r>
          </a:p>
          <a:p>
            <a:r>
              <a:rPr lang="en-US" dirty="0" smtClean="0"/>
              <a:t>PER Adjustment is a deduction from each Participant’s monthly FCM payment</a:t>
            </a:r>
          </a:p>
        </p:txBody>
      </p:sp>
      <p:sp>
        <p:nvSpPr>
          <p:cNvPr id="4" name="Slide Number Placeholder 3"/>
          <p:cNvSpPr>
            <a:spLocks noGrp="1"/>
          </p:cNvSpPr>
          <p:nvPr>
            <p:ph type="sldNum" sz="quarter" idx="11"/>
          </p:nvPr>
        </p:nvSpPr>
        <p:spPr/>
        <p:txBody>
          <a:bodyPr/>
          <a:lstStyle/>
          <a:p>
            <a:fld id="{7BB784F4-28A9-4CED-8055-5A17FFCC1789}"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Higher RCPFs May Increase the PER Adjustment By Increasing the RTLMP:  </a:t>
            </a:r>
            <a:r>
              <a:rPr lang="en-US" sz="2400" i="1" dirty="0" smtClean="0"/>
              <a:t>Example  </a:t>
            </a:r>
            <a:endParaRPr lang="en-US" sz="2400" i="1" dirty="0"/>
          </a:p>
        </p:txBody>
      </p:sp>
      <p:sp>
        <p:nvSpPr>
          <p:cNvPr id="3" name="Content Placeholder 2"/>
          <p:cNvSpPr>
            <a:spLocks noGrp="1"/>
          </p:cNvSpPr>
          <p:nvPr>
            <p:ph idx="1"/>
          </p:nvPr>
        </p:nvSpPr>
        <p:spPr/>
        <p:txBody>
          <a:bodyPr>
            <a:normAutofit fontScale="85000" lnSpcReduction="20000"/>
          </a:bodyPr>
          <a:lstStyle/>
          <a:p>
            <a:r>
              <a:rPr lang="en-US" dirty="0" smtClean="0"/>
              <a:t>Assume </a:t>
            </a:r>
          </a:p>
          <a:p>
            <a:pPr lvl="1"/>
            <a:r>
              <a:rPr lang="en-US" dirty="0" smtClean="0"/>
              <a:t>RTLMP &gt; PER strike price in one hour of the 12-month period</a:t>
            </a:r>
          </a:p>
          <a:p>
            <a:pPr lvl="1"/>
            <a:r>
              <a:rPr lang="en-US" dirty="0" smtClean="0"/>
              <a:t>PER strike price is $600 on that day </a:t>
            </a:r>
          </a:p>
          <a:p>
            <a:pPr lvl="1"/>
            <a:r>
              <a:rPr lang="en-US" dirty="0" smtClean="0"/>
              <a:t>Offer price of marginal generator $400/MWh,  No Transmission Congestion</a:t>
            </a:r>
          </a:p>
          <a:p>
            <a:r>
              <a:rPr lang="en-US" b="1" dirty="0" smtClean="0"/>
              <a:t>Current RCPFs: </a:t>
            </a:r>
            <a:r>
              <a:rPr lang="en-US" dirty="0" smtClean="0"/>
              <a:t>If price of TMOR is set at the RCPF of $500</a:t>
            </a:r>
          </a:p>
          <a:p>
            <a:pPr lvl="1"/>
            <a:r>
              <a:rPr lang="en-US" dirty="0" smtClean="0"/>
              <a:t>RTLMP is $900 in that hour: $400/MWh marginal energy offer +$500/MWh RCPF</a:t>
            </a:r>
          </a:p>
          <a:p>
            <a:pPr lvl="1"/>
            <a:r>
              <a:rPr lang="en-US" dirty="0" smtClean="0"/>
              <a:t>Hourly PER = $900 - $600 = $300/MWh </a:t>
            </a:r>
          </a:p>
          <a:p>
            <a:pPr lvl="1"/>
            <a:r>
              <a:rPr lang="en-US" dirty="0" smtClean="0"/>
              <a:t>Monthly PER rate (based upon 12 month moving average) = </a:t>
            </a:r>
          </a:p>
          <a:p>
            <a:pPr lvl="1">
              <a:buNone/>
            </a:pPr>
            <a:r>
              <a:rPr lang="en-US" dirty="0" smtClean="0"/>
              <a:t>					$300 x (1/12) + 0 x (11/12) = $25/ MW-mo</a:t>
            </a:r>
          </a:p>
          <a:p>
            <a:r>
              <a:rPr lang="en-US" b="1" dirty="0" smtClean="0"/>
              <a:t>Revised RCPFs: </a:t>
            </a:r>
            <a:r>
              <a:rPr lang="en-US" dirty="0" smtClean="0"/>
              <a:t>If price of TMOR is set at the RCPF of $1,000</a:t>
            </a:r>
          </a:p>
          <a:p>
            <a:pPr lvl="1"/>
            <a:r>
              <a:rPr lang="en-US" dirty="0" smtClean="0"/>
              <a:t>RTLMP is $1,400 in that hour: $400/MWh marginal energy offer +$1000 /MWh RCPF</a:t>
            </a:r>
          </a:p>
          <a:p>
            <a:pPr lvl="1"/>
            <a:r>
              <a:rPr lang="en-US" dirty="0" smtClean="0"/>
              <a:t>Hourly PER = $1,400 - $600 = $800/MWh  </a:t>
            </a:r>
          </a:p>
          <a:p>
            <a:pPr lvl="1"/>
            <a:r>
              <a:rPr lang="en-US" dirty="0" smtClean="0"/>
              <a:t>Monthly PER rate = $800 x (1/12) + $0 x (11/12) = $67/MW-mo </a:t>
            </a:r>
          </a:p>
          <a:p>
            <a:r>
              <a:rPr lang="en-US" dirty="0" smtClean="0"/>
              <a:t>PER Adjustment rate increases by $42/MW-month in this example</a:t>
            </a:r>
          </a:p>
          <a:p>
            <a:endParaRPr lang="en-US" dirty="0"/>
          </a:p>
        </p:txBody>
      </p:sp>
      <p:sp>
        <p:nvSpPr>
          <p:cNvPr id="4" name="Slide Number Placeholder 3"/>
          <p:cNvSpPr>
            <a:spLocks noGrp="1"/>
          </p:cNvSpPr>
          <p:nvPr>
            <p:ph type="sldNum" sz="quarter" idx="11"/>
          </p:nvPr>
        </p:nvSpPr>
        <p:spPr/>
        <p:txBody>
          <a:bodyPr/>
          <a:lstStyle/>
          <a:p>
            <a:fld id="{7BB784F4-28A9-4CED-8055-5A17FFCC1789}"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Impact on PER Adjustment May Cause Higher RCPFs to Transfer Revenue from Suppliers to Load </a:t>
            </a:r>
            <a:endParaRPr lang="en-US" i="1" dirty="0"/>
          </a:p>
        </p:txBody>
      </p:sp>
      <p:sp>
        <p:nvSpPr>
          <p:cNvPr id="5" name="Text Placeholder 4"/>
          <p:cNvSpPr>
            <a:spLocks noGrp="1"/>
          </p:cNvSpPr>
          <p:nvPr>
            <p:ph type="body" sz="quarter" idx="11"/>
          </p:nvPr>
        </p:nvSpPr>
        <p:spPr/>
        <p:txBody>
          <a:bodyPr>
            <a:normAutofit fontScale="77500" lnSpcReduction="20000"/>
          </a:bodyPr>
          <a:lstStyle/>
          <a:p>
            <a:r>
              <a:rPr lang="en-US" sz="2900" dirty="0" smtClean="0"/>
              <a:t>Higher RCPFs increase energy market revenue through higher DA LMPs, RT LMPs and RT reserve prices.  Higher RCPFS also increase the PER Adjustment deduction</a:t>
            </a:r>
          </a:p>
          <a:p>
            <a:r>
              <a:rPr lang="en-US" sz="2900" dirty="0" smtClean="0"/>
              <a:t>Any impact of higher RCPFs on the PER Adjustment is likely to more than offset the aggregate impact of higher RCPFs on energy and reserve market revenue  </a:t>
            </a:r>
            <a:endParaRPr lang="en-US" sz="2500" dirty="0" smtClean="0"/>
          </a:p>
          <a:p>
            <a:pPr lvl="1"/>
            <a:r>
              <a:rPr lang="en-US" sz="2500" dirty="0" smtClean="0"/>
              <a:t>Most supply clears in the Day Ahead Energy Market (‘DAEM’) at the DALMP  </a:t>
            </a:r>
          </a:p>
          <a:p>
            <a:pPr lvl="1"/>
            <a:r>
              <a:rPr lang="en-US" sz="2500" dirty="0" smtClean="0"/>
              <a:t>PER Adjustment is based on the RTLMP and each Participant’s CSO </a:t>
            </a:r>
          </a:p>
          <a:p>
            <a:pPr lvl="1"/>
            <a:r>
              <a:rPr lang="en-US" sz="2500" dirty="0" smtClean="0"/>
              <a:t>RTLMP &gt;  DALMP in vast majority of hours that the Hourly PER is positive </a:t>
            </a:r>
          </a:p>
          <a:p>
            <a:r>
              <a:rPr lang="en-US" sz="2900" dirty="0" smtClean="0"/>
              <a:t>So, the increase in RCPFs may result in a net transfer of money from suppliers to load (capacity buyers)</a:t>
            </a:r>
          </a:p>
          <a:p>
            <a:pPr lvl="1"/>
            <a:r>
              <a:rPr lang="en-US" sz="2500" dirty="0" smtClean="0"/>
              <a:t>Suppliers will not be able to reflect the PER Adjustment associated with the increase in RCPFs in their FCM offers until FCA9 (CCP 2018/2019) and beyond</a:t>
            </a:r>
          </a:p>
          <a:p>
            <a:pPr lvl="1">
              <a:buNone/>
            </a:pPr>
            <a:endParaRPr lang="en-US" sz="2500" dirty="0" smtClean="0"/>
          </a:p>
          <a:p>
            <a:endParaRPr lang="en-US" sz="2900" dirty="0" smtClean="0"/>
          </a:p>
          <a:p>
            <a:endParaRPr lang="en-US" dirty="0" smtClean="0"/>
          </a:p>
          <a:p>
            <a:endParaRPr lang="en-US" dirty="0"/>
          </a:p>
        </p:txBody>
      </p:sp>
      <p:sp>
        <p:nvSpPr>
          <p:cNvPr id="6" name="Slide Number Placeholder 5"/>
          <p:cNvSpPr>
            <a:spLocks noGrp="1"/>
          </p:cNvSpPr>
          <p:nvPr>
            <p:ph type="sldNum" sz="quarter" idx="4"/>
          </p:nvPr>
        </p:nvSpPr>
        <p:spPr/>
        <p:txBody>
          <a:bodyPr/>
          <a:lstStyle/>
          <a:p>
            <a:fld id="{10C7F894-2A36-495D-AB7C-1055F7AC0F9D}" type="slidenum">
              <a:rPr lang="en-US" smtClean="0"/>
              <a:pPr/>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SO_presentation_new">
  <a:themeElements>
    <a:clrScheme name="iso colors">
      <a:dk1>
        <a:srgbClr val="595959"/>
      </a:dk1>
      <a:lt1>
        <a:srgbClr val="FFFFFF"/>
      </a:lt1>
      <a:dk2>
        <a:srgbClr val="11479D"/>
      </a:dk2>
      <a:lt2>
        <a:srgbClr val="9B8F83"/>
      </a:lt2>
      <a:accent1>
        <a:srgbClr val="0082CF"/>
      </a:accent1>
      <a:accent2>
        <a:srgbClr val="E7251A"/>
      </a:accent2>
      <a:accent3>
        <a:srgbClr val="73B532"/>
      </a:accent3>
      <a:accent4>
        <a:srgbClr val="6159A6"/>
      </a:accent4>
      <a:accent5>
        <a:srgbClr val="F5943C"/>
      </a:accent5>
      <a:accent6>
        <a:srgbClr val="F9AF1C"/>
      </a:accent6>
      <a:hlink>
        <a:srgbClr val="11479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O_presentation_new">
  <a:themeElements>
    <a:clrScheme name="iso colors">
      <a:dk1>
        <a:srgbClr val="595959"/>
      </a:dk1>
      <a:lt1>
        <a:srgbClr val="FFFFFF"/>
      </a:lt1>
      <a:dk2>
        <a:srgbClr val="11479D"/>
      </a:dk2>
      <a:lt2>
        <a:srgbClr val="9B8F83"/>
      </a:lt2>
      <a:accent1>
        <a:srgbClr val="0082CF"/>
      </a:accent1>
      <a:accent2>
        <a:srgbClr val="E7251A"/>
      </a:accent2>
      <a:accent3>
        <a:srgbClr val="73B532"/>
      </a:accent3>
      <a:accent4>
        <a:srgbClr val="6159A6"/>
      </a:accent4>
      <a:accent5>
        <a:srgbClr val="F5943C"/>
      </a:accent5>
      <a:accent6>
        <a:srgbClr val="F9AF1C"/>
      </a:accent6>
      <a:hlink>
        <a:srgbClr val="11479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SO_presentation_new">
  <a:themeElements>
    <a:clrScheme name="iso colors">
      <a:dk1>
        <a:srgbClr val="595959"/>
      </a:dk1>
      <a:lt1>
        <a:srgbClr val="FFFFFF"/>
      </a:lt1>
      <a:dk2>
        <a:srgbClr val="11479D"/>
      </a:dk2>
      <a:lt2>
        <a:srgbClr val="9B8F83"/>
      </a:lt2>
      <a:accent1>
        <a:srgbClr val="0082CF"/>
      </a:accent1>
      <a:accent2>
        <a:srgbClr val="E7251A"/>
      </a:accent2>
      <a:accent3>
        <a:srgbClr val="73B532"/>
      </a:accent3>
      <a:accent4>
        <a:srgbClr val="6159A6"/>
      </a:accent4>
      <a:accent5>
        <a:srgbClr val="F5943C"/>
      </a:accent5>
      <a:accent6>
        <a:srgbClr val="F9AF1C"/>
      </a:accent6>
      <a:hlink>
        <a:srgbClr val="11479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ISO_presentation_new</Template>
  <TotalTime>35288</TotalTime>
  <Words>3161</Words>
  <Application>Microsoft Office PowerPoint</Application>
  <PresentationFormat>On-screen Show (4:3)</PresentationFormat>
  <Paragraphs>437</Paragraphs>
  <Slides>43</Slides>
  <Notes>13</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ISO_presentation_new</vt:lpstr>
      <vt:lpstr>1_ISO_presentation_new</vt:lpstr>
      <vt:lpstr>2_ISO_presentation_new</vt:lpstr>
      <vt:lpstr>Slide 1</vt:lpstr>
      <vt:lpstr>How FERC Order Impacts PER Adjustment  </vt:lpstr>
      <vt:lpstr>Two Different Evaluations Are Required</vt:lpstr>
      <vt:lpstr> </vt:lpstr>
      <vt:lpstr>Reserve Constraint Penalty Factors:  Recent History and FERC Order Changes that Lie Ahead</vt:lpstr>
      <vt:lpstr>Estimate of Real Time Impact of Higher RCPFs</vt:lpstr>
      <vt:lpstr>Higher RCPFs May Increase the PER Adjustment By Increasing the RTLMP   </vt:lpstr>
      <vt:lpstr>Higher RCPFs May Increase the PER Adjustment By Increasing the RTLMP:  Example  </vt:lpstr>
      <vt:lpstr>Impact on PER Adjustment May Cause Higher RCPFs to Transfer Revenue from Suppliers to Load </vt:lpstr>
      <vt:lpstr>Potential Actions to Address Impact of Higher RCPFs on the PER Adjustment</vt:lpstr>
      <vt:lpstr>Existing PER Adjustment: Historical View of Key Components</vt:lpstr>
      <vt:lpstr>Existing PER Adjustment :  Historical View of Monthly PER and Moving Average of Monthly PER </vt:lpstr>
      <vt:lpstr>Summary and Next Steps</vt:lpstr>
      <vt:lpstr> </vt:lpstr>
      <vt:lpstr>Discussion Questions   </vt:lpstr>
      <vt:lpstr>Appendix </vt:lpstr>
      <vt:lpstr> </vt:lpstr>
      <vt:lpstr>Forward Capacity Market (‘FCM’)  Design Objectives  </vt:lpstr>
      <vt:lpstr>Fundamental Elements of the FCM </vt:lpstr>
      <vt:lpstr> </vt:lpstr>
      <vt:lpstr>PER Adjustment:   Primary Rationale Today  </vt:lpstr>
      <vt:lpstr>Competitive Market Outcome</vt:lpstr>
      <vt:lpstr>Market Outcome w/ exercise of Market Power</vt:lpstr>
      <vt:lpstr>PER Adjustment: Primary Rationale Today (continued)  </vt:lpstr>
      <vt:lpstr>PER Adjustment:  Primary Rationale Today (continued) </vt:lpstr>
      <vt:lpstr>PER Adjustment: Primary Rationale  Today (continued)  </vt:lpstr>
      <vt:lpstr>PER Adjustment   Primary Rationale Today (continued) </vt:lpstr>
      <vt:lpstr> </vt:lpstr>
      <vt:lpstr>Existing PER Adjustment Mechanism:  Details      </vt:lpstr>
      <vt:lpstr>Existing PER Adjustment Mechanism  Details (continued)   </vt:lpstr>
      <vt:lpstr> </vt:lpstr>
      <vt:lpstr> PER Adjustment:  Observations  </vt:lpstr>
      <vt:lpstr> Existing PER Adjustment Mechanism: Observation # 1  </vt:lpstr>
      <vt:lpstr> Existing PER Adjustment:  Observation #2 </vt:lpstr>
      <vt:lpstr> Existing PER Adjustment:  Observation #2  (continued)</vt:lpstr>
      <vt:lpstr>Existing PER Adjustment:  Observation #2  </vt:lpstr>
      <vt:lpstr>Suppliers Recover the Expected Cost of the PER Adjustment in FCM Bids in Current FCM Design </vt:lpstr>
      <vt:lpstr>Existing PER Adjustment:  Observation #2  (continued)</vt:lpstr>
      <vt:lpstr> Existing PER Adjustment:  Observation # 2 (continued)   </vt:lpstr>
      <vt:lpstr> Existing PER Adjustment Mechanism: Observation #3  </vt:lpstr>
      <vt:lpstr> Existing PER Adjustment Mechanism: Observation #3  </vt:lpstr>
      <vt:lpstr>Existing PER Adjustment Mechanism: Observation #3  (continued)</vt:lpstr>
      <vt:lpstr>Existing PER Adjustment Mechanism: Observation #3  (continued)</vt:lpstr>
    </vt:vector>
  </TitlesOfParts>
  <Company>ISO New England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FCM Performance Incentives</dc:title>
  <dc:subject>FCM</dc:subject>
  <dc:creator>mww / rc / ag</dc:creator>
  <cp:keywords>FCM, Incentive, Planning</cp:keywords>
  <cp:lastModifiedBy>akuznecow</cp:lastModifiedBy>
  <cp:revision>369</cp:revision>
  <dcterms:created xsi:type="dcterms:W3CDTF">2012-11-10T19:48:04Z</dcterms:created>
  <dcterms:modified xsi:type="dcterms:W3CDTF">2014-07-11T20:10:12Z</dcterms:modified>
</cp:coreProperties>
</file>