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 id="2147483708" r:id="rId6"/>
  </p:sldMasterIdLst>
  <p:notesMasterIdLst>
    <p:notesMasterId r:id="rId32"/>
  </p:notesMasterIdLst>
  <p:handoutMasterIdLst>
    <p:handoutMasterId r:id="rId33"/>
  </p:handoutMasterIdLst>
  <p:sldIdLst>
    <p:sldId id="257" r:id="rId7"/>
    <p:sldId id="258" r:id="rId8"/>
    <p:sldId id="341" r:id="rId9"/>
    <p:sldId id="261" r:id="rId10"/>
    <p:sldId id="325" r:id="rId11"/>
    <p:sldId id="268" r:id="rId12"/>
    <p:sldId id="343" r:id="rId13"/>
    <p:sldId id="270" r:id="rId14"/>
    <p:sldId id="318" r:id="rId15"/>
    <p:sldId id="293" r:id="rId16"/>
    <p:sldId id="283" r:id="rId17"/>
    <p:sldId id="320" r:id="rId18"/>
    <p:sldId id="322" r:id="rId19"/>
    <p:sldId id="326" r:id="rId20"/>
    <p:sldId id="321" r:id="rId21"/>
    <p:sldId id="327" r:id="rId22"/>
    <p:sldId id="328" r:id="rId23"/>
    <p:sldId id="329" r:id="rId24"/>
    <p:sldId id="342" r:id="rId25"/>
    <p:sldId id="324" r:id="rId26"/>
    <p:sldId id="337" r:id="rId27"/>
    <p:sldId id="338" r:id="rId28"/>
    <p:sldId id="339" r:id="rId29"/>
    <p:sldId id="340" r:id="rId30"/>
    <p:sldId id="330" r:id="rId31"/>
  </p:sldIdLst>
  <p:sldSz cx="9144000" cy="5143500" type="screen16x9"/>
  <p:notesSz cx="7315200" cy="96012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299C54-4DB6-B264-B7B4-986229BADF91}" name="Patnaude, Daniel, R" initials="DP" userId="S::dpatnaude@iso-ne.com::244841ac-ffbf-464d-ad9e-556c39b24253" providerId="AD"/>
  <p188:author id="{709DA7B8-9FB3-C5BB-8473-96FE31FE2A44}" name="Singh, Jasleen, K" initials="JS" userId="S::jsingh@iso-ne.com::7ff6f9d7-a646-4485-9f98-de5b4bdf70f7" providerId="AD"/>
  <p188:author id="{27CD56E0-4F7D-A270-6A1A-DB66C4BDE93A}" name="Josh Ledee" initials="JL" userId="Josh Ledee" providerId="None"/>
  <p188:author id="{56CA91E1-EA1B-1414-BFFE-36B8ED5CC4A2}" name="Gangi, Nicholas" initials="NG" userId="S::ngangi@iso-ne.com::ecf7a472-de39-453a-8ac3-a456982a00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DDEE"/>
    <a:srgbClr val="E7EFF7"/>
    <a:srgbClr val="1E6A9A"/>
    <a:srgbClr val="1795D2"/>
    <a:srgbClr val="5DB5E0"/>
    <a:srgbClr val="1277A8"/>
    <a:srgbClr val="FFFFFF"/>
    <a:srgbClr val="7EBF62"/>
    <a:srgbClr val="1C96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92" autoAdjust="0"/>
  </p:normalViewPr>
  <p:slideViewPr>
    <p:cSldViewPr snapToGrid="0">
      <p:cViewPr varScale="1">
        <p:scale>
          <a:sx n="196" d="100"/>
          <a:sy n="196" d="100"/>
        </p:scale>
        <p:origin x="774" y="156"/>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notesMaster" Target="notesMasters/notesMaster1.xml"/><Relationship Id="rId33" Type="http://schemas.openxmlformats.org/officeDocument/2006/relationships/handoutMaster" Target="handoutMasters/handoutMaster1.xml"/><Relationship Id="rId34" Type="http://schemas.openxmlformats.org/officeDocument/2006/relationships/tags" Target="tags/tag1.xml"/><Relationship Id="rId35" Type="http://schemas.openxmlformats.org/officeDocument/2006/relationships/presProps" Target="presProps.xml"/><Relationship Id="rId36" Type="http://schemas.openxmlformats.org/officeDocument/2006/relationships/viewProps" Target="viewProps.xml"/><Relationship Id="rId37" Type="http://schemas.openxmlformats.org/officeDocument/2006/relationships/theme" Target="theme/theme1.xml"/><Relationship Id="rId38" Type="http://schemas.openxmlformats.org/officeDocument/2006/relationships/tableStyles" Target="tableStyles.xml"/><Relationship Id="rId39"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698" cy="480226"/>
          </a:xfrm>
          <a:prstGeom prst="rect">
            <a:avLst/>
          </a:prstGeom>
        </p:spPr>
        <p:txBody>
          <a:bodyPr vert="horz" lIns="95564" tIns="47782" rIns="95564" bIns="47782" rtlCol="0"/>
          <a:lstStyle>
            <a:lvl1pPr algn="l">
              <a:defRPr sz="1300"/>
            </a:lvl1pPr>
          </a:lstStyle>
          <a:p>
            <a:endParaRPr lang="en-US"/>
          </a:p>
        </p:txBody>
      </p:sp>
      <p:sp>
        <p:nvSpPr>
          <p:cNvPr id="3" name="Date Placeholder 2"/>
          <p:cNvSpPr>
            <a:spLocks noGrp="1"/>
          </p:cNvSpPr>
          <p:nvPr>
            <p:ph type="dt" sz="quarter" idx="1"/>
          </p:nvPr>
        </p:nvSpPr>
        <p:spPr>
          <a:xfrm>
            <a:off x="4143832" y="0"/>
            <a:ext cx="3169698" cy="480226"/>
          </a:xfrm>
          <a:prstGeom prst="rect">
            <a:avLst/>
          </a:prstGeom>
        </p:spPr>
        <p:txBody>
          <a:bodyPr vert="horz" lIns="95564" tIns="47782" rIns="95564" bIns="47782" rtlCol="0"/>
          <a:lstStyle>
            <a:lvl1pPr algn="r">
              <a:defRPr sz="1300"/>
            </a:lvl1pPr>
          </a:lstStyle>
          <a:p>
            <a:fld id="{F87AAE7F-D37E-4830-9F5E-F36A5F180179}" type="datetimeFigureOut">
              <a:rPr lang="en-US" smtClean="0"/>
              <a:t>5/14/2026</a:t>
            </a:fld>
            <a:endParaRPr lang="en-US"/>
          </a:p>
        </p:txBody>
      </p:sp>
      <p:sp>
        <p:nvSpPr>
          <p:cNvPr id="4" name="Footer Placeholder 3"/>
          <p:cNvSpPr>
            <a:spLocks noGrp="1"/>
          </p:cNvSpPr>
          <p:nvPr>
            <p:ph type="ftr" sz="quarter" idx="2"/>
          </p:nvPr>
        </p:nvSpPr>
        <p:spPr>
          <a:xfrm>
            <a:off x="0" y="9119325"/>
            <a:ext cx="3169698" cy="480226"/>
          </a:xfrm>
          <a:prstGeom prst="rect">
            <a:avLst/>
          </a:prstGeom>
        </p:spPr>
        <p:txBody>
          <a:bodyPr vert="horz" lIns="95564" tIns="47782" rIns="95564" bIns="47782" rtlCol="0" anchor="b"/>
          <a:lstStyle>
            <a:lvl1pPr algn="l">
              <a:defRPr sz="1300"/>
            </a:lvl1pPr>
          </a:lstStyle>
          <a:p>
            <a:endParaRPr lang="en-US"/>
          </a:p>
        </p:txBody>
      </p:sp>
      <p:sp>
        <p:nvSpPr>
          <p:cNvPr id="5" name="Slide Number Placeholder 4"/>
          <p:cNvSpPr>
            <a:spLocks noGrp="1"/>
          </p:cNvSpPr>
          <p:nvPr>
            <p:ph type="sldNum" sz="quarter" idx="3"/>
          </p:nvPr>
        </p:nvSpPr>
        <p:spPr>
          <a:xfrm>
            <a:off x="4143832" y="9119325"/>
            <a:ext cx="3169698" cy="480226"/>
          </a:xfrm>
          <a:prstGeom prst="rect">
            <a:avLst/>
          </a:prstGeom>
        </p:spPr>
        <p:txBody>
          <a:bodyPr vert="horz" lIns="95564" tIns="47782" rIns="95564" bIns="47782" rtlCol="0" anchor="b"/>
          <a:lstStyle>
            <a:lvl1pPr algn="r">
              <a:defRPr sz="1300"/>
            </a:lvl1pPr>
          </a:lstStyle>
          <a:p>
            <a:fld id="{8FE02180-CD27-4473-AA37-00085480B5FA}" type="slidenum">
              <a:rPr lang="en-US" smtClean="0"/>
              <a:t>‹#›</a:t>
            </a:fld>
            <a:endParaRPr lang="en-US"/>
          </a:p>
        </p:txBody>
      </p:sp>
    </p:spTree>
    <p:extLst>
      <p:ext uri="{BB962C8B-B14F-4D97-AF65-F5344CB8AC3E}">
        <p14:creationId xmlns:p14="http://schemas.microsoft.com/office/powerpoint/2010/main" val="15061113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3" tIns="48332" rIns="96663" bIns="48332" rtlCol="0"/>
          <a:lstStyle>
            <a:lvl1pPr algn="l">
              <a:defRPr sz="1300"/>
            </a:lvl1pPr>
          </a:lstStyle>
          <a:p>
            <a:endParaRPr lang="en-US"/>
          </a:p>
        </p:txBody>
      </p:sp>
      <p:sp>
        <p:nvSpPr>
          <p:cNvPr id="3" name="Date Placeholder 2"/>
          <p:cNvSpPr>
            <a:spLocks noGrp="1"/>
          </p:cNvSpPr>
          <p:nvPr>
            <p:ph type="dt" idx="1"/>
          </p:nvPr>
        </p:nvSpPr>
        <p:spPr>
          <a:xfrm>
            <a:off x="4143588" y="0"/>
            <a:ext cx="3169920" cy="480060"/>
          </a:xfrm>
          <a:prstGeom prst="rect">
            <a:avLst/>
          </a:prstGeom>
        </p:spPr>
        <p:txBody>
          <a:bodyPr vert="horz" lIns="96663" tIns="48332" rIns="96663" bIns="48332" rtlCol="0"/>
          <a:lstStyle>
            <a:lvl1pPr algn="r">
              <a:defRPr sz="1300"/>
            </a:lvl1pPr>
          </a:lstStyle>
          <a:p>
            <a:fld id="{9EDDEDB6-CD57-44C2-AB19-AC7D3BB8FF8E}" type="datetimeFigureOut">
              <a:rPr lang="en-US" smtClean="0"/>
              <a:pPr/>
              <a:t>5/14/2026</a:t>
            </a:fld>
            <a:endParaRPr lang="en-US"/>
          </a:p>
        </p:txBody>
      </p:sp>
      <p:sp>
        <p:nvSpPr>
          <p:cNvPr id="4" name="Slide Image Placeholder 3"/>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6663" tIns="48332" rIns="96663" bIns="48332"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63" tIns="48332" rIns="96663" bIns="4833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3"/>
            <a:ext cx="3169920" cy="480060"/>
          </a:xfrm>
          <a:prstGeom prst="rect">
            <a:avLst/>
          </a:prstGeom>
        </p:spPr>
        <p:txBody>
          <a:bodyPr vert="horz" lIns="96663" tIns="48332" rIns="96663" bIns="48332" rtlCol="0" anchor="b"/>
          <a:lstStyle>
            <a:lvl1pPr algn="r">
              <a:defRPr sz="1300"/>
            </a:lvl1pPr>
          </a:lstStyle>
          <a:p>
            <a:fld id="{530677A1-BB48-42A6-9D40-5F3F87EA9D2F}" type="slidenum">
              <a:rPr lang="en-US" smtClean="0"/>
              <a:pPr/>
              <a:t>‹#›</a:t>
            </a:fld>
            <a:endParaRPr lang="en-US"/>
          </a:p>
        </p:txBody>
      </p:sp>
    </p:spTree>
    <p:extLst>
      <p:ext uri="{BB962C8B-B14F-4D97-AF65-F5344CB8AC3E}">
        <p14:creationId xmlns:p14="http://schemas.microsoft.com/office/powerpoint/2010/main" val="2874805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30677A1-BB48-42A6-9D40-5F3F87EA9D2F}"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0677A1-BB48-42A6-9D40-5F3F87EA9D2F}" type="slidenum">
              <a:rPr lang="en-US" smtClean="0"/>
              <a:pPr/>
              <a:t>2</a:t>
            </a:fld>
            <a:endParaRPr lang="en-US"/>
          </a:p>
        </p:txBody>
      </p:sp>
    </p:spTree>
    <p:extLst>
      <p:ext uri="{BB962C8B-B14F-4D97-AF65-F5344CB8AC3E}">
        <p14:creationId xmlns:p14="http://schemas.microsoft.com/office/powerpoint/2010/main" val="2613563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0677A1-BB48-42A6-9D40-5F3F87EA9D2F}" type="slidenum">
              <a:rPr lang="en-US" smtClean="0"/>
              <a:pPr/>
              <a:t>3</a:t>
            </a:fld>
            <a:endParaRPr lang="en-US"/>
          </a:p>
        </p:txBody>
      </p:sp>
    </p:spTree>
    <p:extLst>
      <p:ext uri="{BB962C8B-B14F-4D97-AF65-F5344CB8AC3E}">
        <p14:creationId xmlns:p14="http://schemas.microsoft.com/office/powerpoint/2010/main" val="3190775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0677A1-BB48-42A6-9D40-5F3F87EA9D2F}" type="slidenum">
              <a:rPr lang="en-US" smtClean="0"/>
              <a:pPr/>
              <a:t>4</a:t>
            </a:fld>
            <a:endParaRPr lang="en-US" dirty="0"/>
          </a:p>
        </p:txBody>
      </p:sp>
    </p:spTree>
    <p:extLst>
      <p:ext uri="{BB962C8B-B14F-4D97-AF65-F5344CB8AC3E}">
        <p14:creationId xmlns:p14="http://schemas.microsoft.com/office/powerpoint/2010/main" val="2234195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7DEA8-F04C-AD74-0FFA-008C43BDA3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6B2D68-67EB-869F-B4D0-AC4A110E1319}"/>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9E684BF1-4A0D-4595-3FDD-378A95847A7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17A6B46-730B-CCEA-4991-C76EB97EEDE3}"/>
              </a:ext>
            </a:extLst>
          </p:cNvPr>
          <p:cNvSpPr>
            <a:spLocks noGrp="1"/>
          </p:cNvSpPr>
          <p:nvPr>
            <p:ph type="sldNum" sz="quarter" idx="10"/>
          </p:nvPr>
        </p:nvSpPr>
        <p:spPr/>
        <p:txBody>
          <a:bodyPr/>
          <a:lstStyle/>
          <a:p>
            <a:fld id="{530677A1-BB48-42A6-9D40-5F3F87EA9D2F}" type="slidenum">
              <a:rPr lang="en-US" smtClean="0"/>
              <a:pPr/>
              <a:t>5</a:t>
            </a:fld>
            <a:endParaRPr lang="en-US" dirty="0"/>
          </a:p>
        </p:txBody>
      </p:sp>
    </p:spTree>
    <p:extLst>
      <p:ext uri="{BB962C8B-B14F-4D97-AF65-F5344CB8AC3E}">
        <p14:creationId xmlns:p14="http://schemas.microsoft.com/office/powerpoint/2010/main" val="3567856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0677A1-BB48-42A6-9D40-5F3F87EA9D2F}" type="slidenum">
              <a:rPr lang="en-US" smtClean="0"/>
              <a:pPr/>
              <a:t>6</a:t>
            </a:fld>
            <a:endParaRPr lang="en-US"/>
          </a:p>
        </p:txBody>
      </p:sp>
    </p:spTree>
    <p:extLst>
      <p:ext uri="{BB962C8B-B14F-4D97-AF65-F5344CB8AC3E}">
        <p14:creationId xmlns:p14="http://schemas.microsoft.com/office/powerpoint/2010/main" val="2613563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0677A1-BB48-42A6-9D40-5F3F87EA9D2F}" type="slidenum">
              <a:rPr lang="en-US" smtClean="0"/>
              <a:pPr/>
              <a:t>7</a:t>
            </a:fld>
            <a:endParaRPr lang="en-US"/>
          </a:p>
        </p:txBody>
      </p:sp>
    </p:spTree>
    <p:extLst>
      <p:ext uri="{BB962C8B-B14F-4D97-AF65-F5344CB8AC3E}">
        <p14:creationId xmlns:p14="http://schemas.microsoft.com/office/powerpoint/2010/main" val="4003513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0677A1-BB48-42A6-9D40-5F3F87EA9D2F}" type="slidenum">
              <a:rPr lang="en-US" smtClean="0"/>
              <a:pPr/>
              <a:t>8</a:t>
            </a:fld>
            <a:endParaRPr lang="en-US"/>
          </a:p>
        </p:txBody>
      </p:sp>
    </p:spTree>
    <p:extLst>
      <p:ext uri="{BB962C8B-B14F-4D97-AF65-F5344CB8AC3E}">
        <p14:creationId xmlns:p14="http://schemas.microsoft.com/office/powerpoint/2010/main" val="1284764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ptos" panose="020B0004020202020204" pitchFamily="34" charset="0"/>
            </a:endParaRPr>
          </a:p>
        </p:txBody>
      </p:sp>
      <p:sp>
        <p:nvSpPr>
          <p:cNvPr id="4" name="Slide Number Placeholder 3"/>
          <p:cNvSpPr>
            <a:spLocks noGrp="1"/>
          </p:cNvSpPr>
          <p:nvPr>
            <p:ph type="sldNum" sz="quarter" idx="10"/>
          </p:nvPr>
        </p:nvSpPr>
        <p:spPr/>
        <p:txBody>
          <a:bodyPr/>
          <a:lstStyle/>
          <a:p>
            <a:fld id="{530677A1-BB48-42A6-9D40-5F3F87EA9D2F}" type="slidenum">
              <a:rPr lang="en-US" smtClean="0"/>
              <a:pPr/>
              <a:t>9</a:t>
            </a:fld>
            <a:endParaRPr lang="en-US"/>
          </a:p>
        </p:txBody>
      </p:sp>
    </p:spTree>
    <p:extLst>
      <p:ext uri="{BB962C8B-B14F-4D97-AF65-F5344CB8AC3E}">
        <p14:creationId xmlns:p14="http://schemas.microsoft.com/office/powerpoint/2010/main" val="1262086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www.iso-ne.com/about/news-media/iso-to-go" TargetMode="External"/><Relationship Id="rId3" Type="http://schemas.openxmlformats.org/officeDocument/2006/relationships/hyperlink" Target="https://x.com/isonewengland" TargetMode="External"/><Relationship Id="rId4" Type="http://schemas.openxmlformats.org/officeDocument/2006/relationships/hyperlink" Target="https://www.iso-ne.com/isoexpress/" TargetMode="External"/><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hyperlink" Target="https://www.linkedin.com/company/iso-new-england" TargetMode="External"/><Relationship Id="rId9" Type="http://schemas.openxmlformats.org/officeDocument/2006/relationships/image" Target="../media/image7.png"/><Relationship Id="rId10" Type="http://schemas.openxmlformats.org/officeDocument/2006/relationships/hyperlink" Target="https://play.google.com/store/apps/details?id=isone.com.isotogo.android" TargetMode="External"/><Relationship Id="rId11" Type="http://schemas.openxmlformats.org/officeDocument/2006/relationships/image" Target="../media/image8.png"/><Relationship Id="rId12" Type="http://schemas.openxmlformats.org/officeDocument/2006/relationships/hyperlink" Target="https://apps.apple.com/us/app/iso-to-go/id555114876" TargetMode="External"/><Relationship Id="rId13" Type="http://schemas.openxmlformats.org/officeDocument/2006/relationships/image" Target="../media/image9.png"/><Relationship Id="rId14" Type="http://schemas.openxmlformats.org/officeDocument/2006/relationships/image" Target="../media/image10.png"/><Relationship Id="rId15" Type="http://schemas.openxmlformats.org/officeDocument/2006/relationships/image" Target="../media/image11.png"/><Relationship Id="rId16"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so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date and location"/>
          <p:cNvSpPr>
            <a:spLocks noGrp="1"/>
          </p:cNvSpPr>
          <p:nvPr>
            <p:ph type="body" sz="quarter" idx="13" hasCustomPrompt="1"/>
          </p:nvPr>
        </p:nvSpPr>
        <p:spPr>
          <a:xfrm>
            <a:off x="3289002" y="196701"/>
            <a:ext cx="5559552" cy="228600"/>
          </a:xfrm>
        </p:spPr>
        <p:txBody>
          <a:bodyPr anchor="ctr">
            <a:noAutofit/>
          </a:bodyPr>
          <a:lstStyle>
            <a:lvl1pPr algn="r">
              <a:buNone/>
              <a:defRPr sz="1100" kern="0" cap="all" spc="300" baseline="0">
                <a:solidFill>
                  <a:srgbClr val="000000"/>
                </a:solidFill>
              </a:defRPr>
            </a:lvl1pPr>
            <a:lvl2pPr>
              <a:buNone/>
              <a:defRPr sz="1800">
                <a:solidFill>
                  <a:schemeClr val="bg1"/>
                </a:solidFill>
              </a:defRPr>
            </a:lvl2pPr>
            <a:lvl3pPr>
              <a:buNone/>
              <a:defRPr sz="1800">
                <a:solidFill>
                  <a:schemeClr val="bg1"/>
                </a:solidFill>
              </a:defRPr>
            </a:lvl3pPr>
            <a:lvl4pPr>
              <a:buNone/>
              <a:defRPr sz="1800">
                <a:solidFill>
                  <a:schemeClr val="bg1"/>
                </a:solidFill>
              </a:defRPr>
            </a:lvl4pPr>
            <a:lvl5pPr>
              <a:buNone/>
              <a:defRPr sz="1800">
                <a:solidFill>
                  <a:schemeClr val="bg1"/>
                </a:solidFill>
              </a:defRPr>
            </a:lvl5pPr>
          </a:lstStyle>
          <a:p>
            <a:pPr lvl="0"/>
            <a:r>
              <a:rPr lang="en-US"/>
              <a:t>DATE ALL CAPS  |   LOCATION ALL CAPS</a:t>
            </a:r>
          </a:p>
        </p:txBody>
      </p:sp>
      <p:cxnSp>
        <p:nvCxnSpPr>
          <p:cNvPr id="13" name="Straight Connector 12"/>
          <p:cNvCxnSpPr/>
          <p:nvPr userDrawn="1"/>
        </p:nvCxnSpPr>
        <p:spPr>
          <a:xfrm>
            <a:off x="3303533" y="1885516"/>
            <a:ext cx="5559552"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Text Placeholder 27"/>
          <p:cNvSpPr>
            <a:spLocks noGrp="1"/>
          </p:cNvSpPr>
          <p:nvPr>
            <p:ph type="body" sz="quarter" idx="17" hasCustomPrompt="1"/>
          </p:nvPr>
        </p:nvSpPr>
        <p:spPr>
          <a:xfrm>
            <a:off x="3289002" y="2952750"/>
            <a:ext cx="5559552" cy="285750"/>
          </a:xfrm>
        </p:spPr>
        <p:txBody>
          <a:bodyPr wrap="none" lIns="0" tIns="0" rIns="0" bIns="0">
            <a:normAutofit/>
          </a:bodyPr>
          <a:lstStyle>
            <a:lvl1pPr algn="r">
              <a:buNone/>
              <a:defRPr sz="2400" i="0" baseline="0">
                <a:solidFill>
                  <a:schemeClr val="accent1"/>
                </a:solidFill>
              </a:defRPr>
            </a:lvl1pPr>
            <a:lvl2pPr algn="l">
              <a:buNone/>
              <a:defRPr/>
            </a:lvl2pPr>
            <a:lvl3pPr algn="l">
              <a:buNone/>
              <a:defRPr/>
            </a:lvl3pPr>
            <a:lvl4pPr algn="l">
              <a:buNone/>
              <a:defRPr/>
            </a:lvl4pPr>
            <a:lvl5pPr algn="l">
              <a:buNone/>
              <a:defRPr/>
            </a:lvl5pPr>
          </a:lstStyle>
          <a:p>
            <a:pPr lvl="0"/>
            <a:r>
              <a:rPr lang="en-US"/>
              <a:t>Presenter Name</a:t>
            </a:r>
          </a:p>
        </p:txBody>
      </p:sp>
      <p:sp>
        <p:nvSpPr>
          <p:cNvPr id="20" name="Text Placeholder 27"/>
          <p:cNvSpPr>
            <a:spLocks noGrp="1"/>
          </p:cNvSpPr>
          <p:nvPr>
            <p:ph type="body" sz="quarter" idx="18" hasCustomPrompt="1"/>
          </p:nvPr>
        </p:nvSpPr>
        <p:spPr>
          <a:xfrm>
            <a:off x="3289002" y="3303625"/>
            <a:ext cx="5559552" cy="285750"/>
          </a:xfrm>
        </p:spPr>
        <p:txBody>
          <a:bodyPr wrap="none" lIns="0" tIns="0" rIns="0" bIns="0">
            <a:normAutofit/>
          </a:bodyPr>
          <a:lstStyle>
            <a:lvl1pPr algn="r">
              <a:buNone/>
              <a:defRPr sz="1050" i="0" kern="0" cap="all" spc="300" baseline="0">
                <a:solidFill>
                  <a:srgbClr val="000000"/>
                </a:solidFill>
              </a:defRPr>
            </a:lvl1pPr>
            <a:lvl2pPr algn="l">
              <a:buNone/>
              <a:defRPr/>
            </a:lvl2pPr>
            <a:lvl3pPr algn="l">
              <a:buNone/>
              <a:defRPr/>
            </a:lvl3pPr>
            <a:lvl4pPr algn="l">
              <a:buNone/>
              <a:defRPr/>
            </a:lvl4pPr>
            <a:lvl5pPr algn="l">
              <a:buNone/>
              <a:defRPr/>
            </a:lvl5pPr>
          </a:lstStyle>
          <a:p>
            <a:pPr lvl="0"/>
            <a:r>
              <a:rPr lang="en-US"/>
              <a:t>PRESENTER TITLE ALL CAPS</a:t>
            </a:r>
          </a:p>
        </p:txBody>
      </p:sp>
      <p:sp>
        <p:nvSpPr>
          <p:cNvPr id="17" name="Text Placeholder 27"/>
          <p:cNvSpPr>
            <a:spLocks noGrp="1"/>
          </p:cNvSpPr>
          <p:nvPr>
            <p:ph type="body" sz="quarter" idx="16" hasCustomPrompt="1"/>
          </p:nvPr>
        </p:nvSpPr>
        <p:spPr>
          <a:xfrm>
            <a:off x="3289002" y="2056531"/>
            <a:ext cx="5559552" cy="650790"/>
          </a:xfrm>
        </p:spPr>
        <p:txBody>
          <a:bodyPr wrap="square" lIns="0" tIns="0" rIns="0" bIns="0">
            <a:normAutofit/>
          </a:bodyPr>
          <a:lstStyle>
            <a:lvl1pPr marL="0" indent="0" algn="l">
              <a:buNone/>
              <a:defRPr sz="2400" i="1" baseline="0">
                <a:solidFill>
                  <a:srgbClr val="000000"/>
                </a:solidFill>
                <a:latin typeface="Aptos" panose="020B0004020202020204" pitchFamily="34" charset="0"/>
              </a:defRPr>
            </a:lvl1pPr>
            <a:lvl2pPr algn="l">
              <a:buNone/>
              <a:defRPr/>
            </a:lvl2pPr>
            <a:lvl3pPr algn="l">
              <a:buNone/>
              <a:defRPr/>
            </a:lvl3pPr>
            <a:lvl4pPr algn="l">
              <a:buNone/>
              <a:defRPr/>
            </a:lvl4pPr>
            <a:lvl5pPr algn="l">
              <a:buNone/>
              <a:defRPr/>
            </a:lvl5pPr>
          </a:lstStyle>
          <a:p>
            <a:pPr lvl="0"/>
            <a:r>
              <a:rPr lang="en-US"/>
              <a:t>Subtitle of Presentation</a:t>
            </a:r>
          </a:p>
        </p:txBody>
      </p:sp>
      <p:sp>
        <p:nvSpPr>
          <p:cNvPr id="22" name="Text Placeholder 21"/>
          <p:cNvSpPr>
            <a:spLocks noGrp="1"/>
          </p:cNvSpPr>
          <p:nvPr>
            <p:ph type="body" sz="quarter" idx="19" hasCustomPrompt="1"/>
          </p:nvPr>
        </p:nvSpPr>
        <p:spPr>
          <a:xfrm>
            <a:off x="3276600" y="514350"/>
            <a:ext cx="5562600" cy="1200150"/>
          </a:xfrm>
        </p:spPr>
        <p:txBody>
          <a:bodyPr lIns="0" tIns="0" rIns="0" bIns="0" anchor="b">
            <a:noAutofit/>
          </a:bodyPr>
          <a:lstStyle>
            <a:lvl1pPr marL="0" indent="0">
              <a:lnSpc>
                <a:spcPct val="100000"/>
              </a:lnSpc>
              <a:spcBef>
                <a:spcPts val="0"/>
              </a:spcBef>
              <a:spcAft>
                <a:spcPts val="0"/>
              </a:spcAft>
              <a:buFontTx/>
              <a:buNone/>
              <a:defRPr sz="3400" baseline="0">
                <a:solidFill>
                  <a:schemeClr val="accent1"/>
                </a:solidFill>
                <a:latin typeface="Aptos" panose="020B0004020202020204" pitchFamily="34" charset="0"/>
              </a:defRPr>
            </a:lvl1pPr>
            <a:lvl2pPr marL="0" indent="0">
              <a:buFontTx/>
              <a:buNone/>
              <a:defRPr/>
            </a:lvl2pPr>
            <a:lvl3pPr marL="0" indent="0">
              <a:buFontTx/>
              <a:buNone/>
              <a:defRPr/>
            </a:lvl3pPr>
          </a:lstStyle>
          <a:p>
            <a:pPr lvl="0"/>
            <a:r>
              <a:rPr lang="en-US"/>
              <a:t>Title of Presentation</a:t>
            </a:r>
          </a:p>
        </p:txBody>
      </p:sp>
      <p:pic>
        <p:nvPicPr>
          <p:cNvPr id="9" name="Picture 8"/>
          <p:cNvPicPr>
            <a:picLocks noChangeAspect="1"/>
          </p:cNvPicPr>
          <p:nvPr userDrawn="1"/>
        </p:nvPicPr>
        <p:blipFill>
          <a:blip r:embed="rId3" cstate="print"/>
          <a:stretch>
            <a:fillRect/>
          </a:stretch>
        </p:blipFill>
        <p:spPr>
          <a:xfrm>
            <a:off x="378980" y="1342229"/>
            <a:ext cx="2287543" cy="10861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so title and table">
    <p:spTree>
      <p:nvGrpSpPr>
        <p:cNvPr id="1" name=""/>
        <p:cNvGrpSpPr/>
        <p:nvPr/>
      </p:nvGrpSpPr>
      <p:grpSpPr>
        <a:xfrm>
          <a:off x="0" y="0"/>
          <a:ext cx="0" cy="0"/>
          <a:chOff x="0" y="0"/>
          <a:chExt cx="0" cy="0"/>
        </a:xfrm>
      </p:grpSpPr>
      <p:sp>
        <p:nvSpPr>
          <p:cNvPr id="6" name="Table Placeholder 5"/>
          <p:cNvSpPr>
            <a:spLocks noGrp="1"/>
          </p:cNvSpPr>
          <p:nvPr>
            <p:ph type="tbl" sz="quarter" idx="10"/>
          </p:nvPr>
        </p:nvSpPr>
        <p:spPr>
          <a:xfrm>
            <a:off x="457200" y="1053846"/>
            <a:ext cx="8229600" cy="3575304"/>
          </a:xfrm>
        </p:spPr>
        <p:txBody>
          <a:bodyPr/>
          <a:lstStyle>
            <a:lvl1pPr>
              <a:defRPr>
                <a:solidFill>
                  <a:srgbClr val="000000"/>
                </a:solidFill>
              </a:defRPr>
            </a:lvl1pPr>
          </a:lstStyle>
          <a:p>
            <a:r>
              <a:rPr lang="en-US"/>
              <a:t>Click icon to add table</a:t>
            </a:r>
          </a:p>
        </p:txBody>
      </p:sp>
      <p:sp>
        <p:nvSpPr>
          <p:cNvPr id="2" name="Slide Number Placeholder 1"/>
          <p:cNvSpPr>
            <a:spLocks noGrp="1"/>
          </p:cNvSpPr>
          <p:nvPr>
            <p:ph type="sldNum" sz="quarter" idx="11"/>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
        <p:nvSpPr>
          <p:cNvPr id="7" name="Title 1"/>
          <p:cNvSpPr>
            <a:spLocks noGrp="1"/>
          </p:cNvSpPr>
          <p:nvPr>
            <p:ph type="title"/>
          </p:nvPr>
        </p:nvSpPr>
        <p:spPr>
          <a:xfrm>
            <a:off x="457200" y="57150"/>
            <a:ext cx="8229600" cy="857250"/>
          </a:xfrm>
        </p:spPr>
        <p:txBody>
          <a:bodyPr>
            <a:normAutofit/>
          </a:bodyPr>
          <a:lstStyle>
            <a:lvl1pPr algn="l">
              <a:defRPr sz="3200">
                <a:solidFill>
                  <a:srgbClr val="000000"/>
                </a:solidFill>
              </a:defRPr>
            </a:lvl1p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so content (L) &amp; picture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57200" y="1056132"/>
            <a:ext cx="4038600" cy="3575054"/>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p:cNvSpPr>
            <a:spLocks noGrp="1"/>
          </p:cNvSpPr>
          <p:nvPr>
            <p:ph type="pic" sz="quarter" idx="13"/>
          </p:nvPr>
        </p:nvSpPr>
        <p:spPr>
          <a:xfrm>
            <a:off x="4645152" y="1056132"/>
            <a:ext cx="4041648" cy="3575304"/>
          </a:xfrm>
        </p:spPr>
        <p:txBody>
          <a:bodyPr/>
          <a:lstStyle>
            <a:lvl1pPr>
              <a:defRPr>
                <a:solidFill>
                  <a:srgbClr val="000000"/>
                </a:solidFill>
              </a:defRPr>
            </a:lvl1pPr>
          </a:lstStyle>
          <a:p>
            <a:r>
              <a:rPr lang="en-US"/>
              <a:t>Click icon to add picture</a:t>
            </a:r>
          </a:p>
        </p:txBody>
      </p:sp>
      <p:sp>
        <p:nvSpPr>
          <p:cNvPr id="4" name="Slide Number Placeholder 3"/>
          <p:cNvSpPr>
            <a:spLocks noGrp="1"/>
          </p:cNvSpPr>
          <p:nvPr>
            <p:ph type="sldNum" sz="quarter" idx="14"/>
          </p:nvPr>
        </p:nvSpPr>
        <p:spPr/>
        <p:txBody>
          <a:bodyPr/>
          <a:lstStyle>
            <a:lvl1pPr>
              <a:defRPr sz="1200">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so picture (L) &amp; content (R)">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648200" y="1053846"/>
            <a:ext cx="4038600" cy="3575304"/>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p:cNvSpPr>
            <a:spLocks noGrp="1"/>
          </p:cNvSpPr>
          <p:nvPr>
            <p:ph type="pic" sz="quarter" idx="13"/>
          </p:nvPr>
        </p:nvSpPr>
        <p:spPr>
          <a:xfrm>
            <a:off x="457200" y="1053846"/>
            <a:ext cx="4041648" cy="3575555"/>
          </a:xfrm>
        </p:spPr>
        <p:txBody>
          <a:bodyPr/>
          <a:lstStyle>
            <a:lvl1pPr>
              <a:defRPr>
                <a:solidFill>
                  <a:srgbClr val="000000"/>
                </a:solidFill>
              </a:defRPr>
            </a:lvl1pPr>
          </a:lstStyle>
          <a:p>
            <a:r>
              <a:rPr lang="en-US"/>
              <a:t>Click icon to add picture</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
        <p:nvSpPr>
          <p:cNvPr id="6" name="Title 1"/>
          <p:cNvSpPr>
            <a:spLocks noGrp="1"/>
          </p:cNvSpPr>
          <p:nvPr>
            <p:ph type="title"/>
          </p:nvPr>
        </p:nvSpPr>
        <p:spPr>
          <a:xfrm>
            <a:off x="457200" y="57150"/>
            <a:ext cx="8229600" cy="857250"/>
          </a:xfrm>
        </p:spPr>
        <p:txBody>
          <a:bodyPr>
            <a:normAutofit/>
          </a:bodyPr>
          <a:lstStyle>
            <a:lvl1pPr algn="l">
              <a:defRPr sz="3200">
                <a:solidFill>
                  <a:srgbClr val="000000"/>
                </a:solidFill>
              </a:defRPr>
            </a:lvl1pPr>
          </a:lstStyle>
          <a:p>
            <a:r>
              <a:rPr lang="en-US"/>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so content (L) &amp; char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57200" y="1056132"/>
            <a:ext cx="4038600" cy="3574272"/>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hart Placeholder 8"/>
          <p:cNvSpPr>
            <a:spLocks noGrp="1"/>
          </p:cNvSpPr>
          <p:nvPr>
            <p:ph type="chart" sz="quarter" idx="13"/>
          </p:nvPr>
        </p:nvSpPr>
        <p:spPr>
          <a:xfrm>
            <a:off x="4645152" y="1056132"/>
            <a:ext cx="4041648" cy="3573018"/>
          </a:xfrm>
        </p:spPr>
        <p:txBody>
          <a:bodyPr/>
          <a:lstStyle>
            <a:lvl1pPr>
              <a:defRPr>
                <a:solidFill>
                  <a:srgbClr val="000000"/>
                </a:solidFill>
              </a:defRPr>
            </a:lvl1pPr>
          </a:lstStyle>
          <a:p>
            <a:r>
              <a:rPr lang="en-US"/>
              <a:t>Click icon to add chart</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so chart (L) &amp; 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648200" y="1076706"/>
            <a:ext cx="4038600" cy="3575304"/>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hart Placeholder 8"/>
          <p:cNvSpPr>
            <a:spLocks noGrp="1"/>
          </p:cNvSpPr>
          <p:nvPr>
            <p:ph type="chart" sz="quarter" idx="13"/>
          </p:nvPr>
        </p:nvSpPr>
        <p:spPr>
          <a:xfrm>
            <a:off x="457200" y="1076707"/>
            <a:ext cx="4041648" cy="3574049"/>
          </a:xfrm>
        </p:spPr>
        <p:txBody>
          <a:bodyPr/>
          <a:lstStyle>
            <a:lvl1pPr>
              <a:defRPr>
                <a:solidFill>
                  <a:srgbClr val="000000"/>
                </a:solidFill>
              </a:defRPr>
            </a:lvl1pPr>
          </a:lstStyle>
          <a:p>
            <a:r>
              <a:rPr lang="en-US"/>
              <a:t>Click icon to add chart</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so content (L) &amp; table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57200" y="1056132"/>
            <a:ext cx="4038600" cy="3575054"/>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able Placeholder 6"/>
          <p:cNvSpPr>
            <a:spLocks noGrp="1"/>
          </p:cNvSpPr>
          <p:nvPr>
            <p:ph type="tbl" sz="quarter" idx="13"/>
          </p:nvPr>
        </p:nvSpPr>
        <p:spPr>
          <a:xfrm>
            <a:off x="4645152" y="1056132"/>
            <a:ext cx="4041648" cy="3575304"/>
          </a:xfrm>
        </p:spPr>
        <p:txBody>
          <a:bodyPr/>
          <a:lstStyle>
            <a:lvl1pPr>
              <a:defRPr>
                <a:solidFill>
                  <a:srgbClr val="000000"/>
                </a:solidFill>
              </a:defRPr>
            </a:lvl1pPr>
          </a:lstStyle>
          <a:p>
            <a:r>
              <a:rPr lang="en-US"/>
              <a:t>Click icon to add table</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so table (L) &amp; 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648200" y="1056132"/>
            <a:ext cx="4038600" cy="3575304"/>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able Placeholder 6"/>
          <p:cNvSpPr>
            <a:spLocks noGrp="1"/>
          </p:cNvSpPr>
          <p:nvPr>
            <p:ph type="tbl" sz="quarter" idx="13"/>
          </p:nvPr>
        </p:nvSpPr>
        <p:spPr>
          <a:xfrm>
            <a:off x="457200" y="1056132"/>
            <a:ext cx="4041648" cy="3575555"/>
          </a:xfrm>
        </p:spPr>
        <p:txBody>
          <a:bodyPr/>
          <a:lstStyle>
            <a:lvl1pPr>
              <a:defRPr>
                <a:solidFill>
                  <a:srgbClr val="000000"/>
                </a:solidFill>
              </a:defRPr>
            </a:lvl1pPr>
          </a:lstStyle>
          <a:p>
            <a:r>
              <a:rPr lang="en-US"/>
              <a:t>Click icon to add table</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so content (L) &amp; smart art graphic (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57200" y="1056132"/>
            <a:ext cx="4038600" cy="3572768"/>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martArt Placeholder 8"/>
          <p:cNvSpPr>
            <a:spLocks noGrp="1"/>
          </p:cNvSpPr>
          <p:nvPr>
            <p:ph type="dgm" sz="quarter" idx="13"/>
          </p:nvPr>
        </p:nvSpPr>
        <p:spPr>
          <a:xfrm>
            <a:off x="4645152" y="1056132"/>
            <a:ext cx="4041648" cy="3573018"/>
          </a:xfrm>
        </p:spPr>
        <p:txBody>
          <a:bodyPr/>
          <a:lstStyle>
            <a:lvl1pPr>
              <a:defRPr>
                <a:solidFill>
                  <a:srgbClr val="000000"/>
                </a:solidFill>
              </a:defRPr>
            </a:lvl1pPr>
          </a:lstStyle>
          <a:p>
            <a:r>
              <a:rPr lang="en-US"/>
              <a:t>Click icon to add SmartArt graphic</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so smart art graphic (L) &amp; 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648200" y="1056132"/>
            <a:ext cx="4038600" cy="3573018"/>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martArt Placeholder 8"/>
          <p:cNvSpPr>
            <a:spLocks noGrp="1"/>
          </p:cNvSpPr>
          <p:nvPr>
            <p:ph type="dgm" sz="quarter" idx="13"/>
          </p:nvPr>
        </p:nvSpPr>
        <p:spPr>
          <a:xfrm>
            <a:off x="457200" y="1056132"/>
            <a:ext cx="4041648" cy="3573269"/>
          </a:xfrm>
        </p:spPr>
        <p:txBody>
          <a:bodyPr/>
          <a:lstStyle>
            <a:lvl1pPr>
              <a:defRPr>
                <a:solidFill>
                  <a:srgbClr val="000000"/>
                </a:solidFill>
              </a:defRPr>
            </a:lvl1pPr>
          </a:lstStyle>
          <a:p>
            <a:r>
              <a:rPr lang="en-US"/>
              <a:t>Click icon to add SmartArt graphic</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so content (L) &amp; media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57200" y="1056132"/>
            <a:ext cx="4038600" cy="3572768"/>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Media Placeholder 6"/>
          <p:cNvSpPr>
            <a:spLocks noGrp="1"/>
          </p:cNvSpPr>
          <p:nvPr>
            <p:ph type="media" sz="quarter" idx="13"/>
          </p:nvPr>
        </p:nvSpPr>
        <p:spPr>
          <a:xfrm>
            <a:off x="4645152" y="1056132"/>
            <a:ext cx="4041648" cy="3573018"/>
          </a:xfrm>
        </p:spPr>
        <p:txBody>
          <a:bodyPr/>
          <a:lstStyle>
            <a:lvl1pPr>
              <a:defRPr>
                <a:solidFill>
                  <a:srgbClr val="000000"/>
                </a:solidFill>
              </a:defRPr>
            </a:lvl1pPr>
          </a:lstStyle>
          <a:p>
            <a:r>
              <a:rPr lang="en-US"/>
              <a:t>Click icon to add media</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so transitional slide 1">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09600" y="1543051"/>
            <a:ext cx="7772400" cy="1021556"/>
          </a:xfrm>
        </p:spPr>
        <p:txBody>
          <a:bodyPr anchor="b"/>
          <a:lstStyle>
            <a:lvl1pPr algn="l">
              <a:defRPr sz="3200" b="1" cap="all" baseline="0">
                <a:solidFill>
                  <a:schemeClr val="accent1"/>
                </a:solidFill>
                <a:latin typeface="Aptos" panose="020B0004020202020204" pitchFamily="34" charset="0"/>
              </a:defRPr>
            </a:lvl1pPr>
          </a:lstStyle>
          <a:p>
            <a:r>
              <a:rPr lang="en-US"/>
              <a:t>transitional slide Title</a:t>
            </a:r>
          </a:p>
        </p:txBody>
      </p:sp>
      <p:sp>
        <p:nvSpPr>
          <p:cNvPr id="12" name="Text Placeholder 2"/>
          <p:cNvSpPr>
            <a:spLocks noGrp="1"/>
          </p:cNvSpPr>
          <p:nvPr>
            <p:ph type="body" idx="1" hasCustomPrompt="1"/>
          </p:nvPr>
        </p:nvSpPr>
        <p:spPr>
          <a:xfrm>
            <a:off x="609600" y="2571751"/>
            <a:ext cx="7772400" cy="1125140"/>
          </a:xfrm>
        </p:spPr>
        <p:txBody>
          <a:bodyPr anchor="t"/>
          <a:lstStyle>
            <a:lvl1pPr marL="0" indent="0">
              <a:buNone/>
              <a:defRPr sz="2400" i="1" baseline="0">
                <a:solidFill>
                  <a:srgbClr val="000000"/>
                </a:solidFill>
                <a:latin typeface="Aptos" panose="020B00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Transitional Slide Subtitle</a:t>
            </a:r>
          </a:p>
        </p:txBody>
      </p:sp>
      <p:sp>
        <p:nvSpPr>
          <p:cNvPr id="14" name="Slide Number Placeholder 5"/>
          <p:cNvSpPr>
            <a:spLocks noGrp="1"/>
          </p:cNvSpPr>
          <p:nvPr>
            <p:ph type="sldNum" sz="quarter" idx="4"/>
          </p:nvPr>
        </p:nvSpPr>
        <p:spPr>
          <a:xfrm>
            <a:off x="8534400" y="4774411"/>
            <a:ext cx="381000" cy="197639"/>
          </a:xfrm>
          <a:prstGeom prst="rect">
            <a:avLst/>
          </a:prstGeom>
        </p:spPr>
        <p:txBody>
          <a:bodyPr lIns="0" tIns="0" rIns="0" bIns="0" anchor="ctr"/>
          <a:lstStyle>
            <a:lvl1pPr algn="ctr">
              <a:defRPr sz="1400">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so media (L) &amp; content (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p>
        </p:txBody>
      </p:sp>
      <p:sp>
        <p:nvSpPr>
          <p:cNvPr id="3" name="Content Placeholder 2"/>
          <p:cNvSpPr>
            <a:spLocks noGrp="1"/>
          </p:cNvSpPr>
          <p:nvPr>
            <p:ph sz="half" idx="1"/>
          </p:nvPr>
        </p:nvSpPr>
        <p:spPr>
          <a:xfrm>
            <a:off x="4648200" y="1056132"/>
            <a:ext cx="4038600" cy="3573018"/>
          </a:xfr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Media Placeholder 6"/>
          <p:cNvSpPr>
            <a:spLocks noGrp="1"/>
          </p:cNvSpPr>
          <p:nvPr>
            <p:ph type="media" sz="quarter" idx="13"/>
          </p:nvPr>
        </p:nvSpPr>
        <p:spPr>
          <a:xfrm>
            <a:off x="457200" y="1056132"/>
            <a:ext cx="4041648" cy="3573269"/>
          </a:xfrm>
        </p:spPr>
        <p:txBody>
          <a:bodyPr/>
          <a:lstStyle>
            <a:lvl1pPr>
              <a:defRPr>
                <a:solidFill>
                  <a:srgbClr val="000000"/>
                </a:solidFill>
              </a:defRPr>
            </a:lvl1pPr>
          </a:lstStyle>
          <a:p>
            <a:r>
              <a:rPr lang="en-US"/>
              <a:t>Click icon to add media</a:t>
            </a:r>
          </a:p>
        </p:txBody>
      </p:sp>
      <p:sp>
        <p:nvSpPr>
          <p:cNvPr id="4" name="Slide Number Placeholder 3"/>
          <p:cNvSpPr>
            <a:spLocks noGrp="1"/>
          </p:cNvSpPr>
          <p:nvPr>
            <p:ph type="sldNum" sz="quarter" idx="14"/>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opic">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685800" y="1657351"/>
            <a:ext cx="7772400" cy="1021556"/>
          </a:xfrm>
          <a:prstGeom prst="rect">
            <a:avLst/>
          </a:prstGeom>
        </p:spPr>
        <p:txBody>
          <a:bodyPr anchor="b">
            <a:normAutofit/>
          </a:bodyPr>
          <a:lstStyle>
            <a:lvl1pPr algn="l">
              <a:defRPr sz="3600" b="1" cap="none" baseline="0">
                <a:solidFill>
                  <a:srgbClr val="000000"/>
                </a:solidFill>
              </a:defRPr>
            </a:lvl1pPr>
          </a:lstStyle>
          <a:p>
            <a:r>
              <a:rPr lang="en-US"/>
              <a:t>Topic Title (36pt)</a:t>
            </a:r>
          </a:p>
        </p:txBody>
      </p:sp>
      <p:sp>
        <p:nvSpPr>
          <p:cNvPr id="5" name="Subtitle 1.5"/>
          <p:cNvSpPr>
            <a:spLocks noGrp="1"/>
          </p:cNvSpPr>
          <p:nvPr>
            <p:ph type="body" idx="1" hasCustomPrompt="1"/>
          </p:nvPr>
        </p:nvSpPr>
        <p:spPr>
          <a:xfrm>
            <a:off x="685800" y="2686051"/>
            <a:ext cx="7772400" cy="1125140"/>
          </a:xfrm>
          <a:prstGeom prst="rect">
            <a:avLst/>
          </a:prstGeom>
        </p:spPr>
        <p:txBody>
          <a:bodyPr anchor="t"/>
          <a:lstStyle>
            <a:lvl1pPr marL="0" indent="0">
              <a:buNone/>
              <a:defRPr sz="2400" i="1" baseline="0">
                <a:solidFill>
                  <a:srgbClr val="000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Subtitle of Topic (optional)</a:t>
            </a:r>
          </a:p>
        </p:txBody>
      </p:sp>
      <p:sp>
        <p:nvSpPr>
          <p:cNvPr id="12" name="Footer Placeholder 11"/>
          <p:cNvSpPr>
            <a:spLocks noGrp="1"/>
          </p:cNvSpPr>
          <p:nvPr>
            <p:ph type="ftr" sz="quarter" idx="11"/>
          </p:nvPr>
        </p:nvSpPr>
        <p:spPr>
          <a:xfrm>
            <a:off x="1706880" y="4324350"/>
            <a:ext cx="7360920" cy="290393"/>
          </a:xfrm>
          <a:prstGeom prst="roundRect">
            <a:avLst>
              <a:gd name="adj" fmla="val 8861"/>
            </a:avLst>
          </a:prstGeom>
        </p:spPr>
        <p:txBody>
          <a:bodyPr/>
          <a:lstStyle>
            <a:lvl1pPr algn="r">
              <a:defRPr i="1">
                <a:solidFill>
                  <a:srgbClr val="000000"/>
                </a:solidFill>
                <a:latin typeface="Aptos" panose="020B0004020202020204" pitchFamily="34" charset="0"/>
              </a:defRPr>
            </a:lvl1pPr>
          </a:lstStyle>
          <a:p>
            <a:r>
              <a:rPr lang="en-US"/>
              <a:t>Optional: use this for references or other footnotes (18pt )</a:t>
            </a:r>
          </a:p>
        </p:txBody>
      </p:sp>
      <p:sp>
        <p:nvSpPr>
          <p:cNvPr id="6" name="Slide Number Placeholder 3"/>
          <p:cNvSpPr>
            <a:spLocks noGrp="1"/>
          </p:cNvSpPr>
          <p:nvPr>
            <p:ph type="sldNum" sz="quarter" idx="14"/>
          </p:nvPr>
        </p:nvSpPr>
        <p:spPr>
          <a:xfrm>
            <a:off x="8534400" y="4774411"/>
            <a:ext cx="381000" cy="197639"/>
          </a:xfrm>
        </p:spPr>
        <p:txBody>
          <a:bodyPr/>
          <a:lstStyle>
            <a:lvl1pPr>
              <a:defRPr>
                <a:solidFill>
                  <a:schemeClr val="tx1">
                    <a:lumMod val="50000"/>
                  </a:schemeClr>
                </a:solidFill>
              </a:defRPr>
            </a:lvl1pPr>
          </a:lstStyle>
          <a:p>
            <a:fld id="{10C7F894-2A36-495D-AB7C-1055F7AC0F9D}" type="slidenum">
              <a:rPr lang="en-US" smtClean="0"/>
              <a:pPr/>
              <a:t>‹#›</a:t>
            </a:fld>
            <a:endParaRPr lang="en-US"/>
          </a:p>
        </p:txBody>
      </p:sp>
    </p:spTree>
    <p:custDataLst>
      <p:tags r:id="rId1"/>
    </p:custDataLst>
    <p:extLst>
      <p:ext uri="{BB962C8B-B14F-4D97-AF65-F5344CB8AC3E}">
        <p14:creationId xmlns:p14="http://schemas.microsoft.com/office/powerpoint/2010/main" val="38245754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iso question slide">
    <p:spTree>
      <p:nvGrpSpPr>
        <p:cNvPr id="1" name=""/>
        <p:cNvGrpSpPr/>
        <p:nvPr/>
      </p:nvGrpSpPr>
      <p:grpSpPr>
        <a:xfrm>
          <a:off x="0" y="0"/>
          <a:ext cx="0" cy="0"/>
          <a:chOff x="0" y="0"/>
          <a:chExt cx="0" cy="0"/>
        </a:xfrm>
      </p:grpSpPr>
      <p:pic>
        <p:nvPicPr>
          <p:cNvPr id="11" name="Picture 10" descr="question_text copy.png"/>
          <p:cNvPicPr>
            <a:picLocks noChangeAspect="1"/>
          </p:cNvPicPr>
          <p:nvPr/>
        </p:nvPicPr>
        <p:blipFill>
          <a:blip r:embed="rId2" cstate="print"/>
          <a:stretch>
            <a:fillRect/>
          </a:stretch>
        </p:blipFill>
        <p:spPr>
          <a:xfrm>
            <a:off x="1054101" y="2292883"/>
            <a:ext cx="3718253" cy="557738"/>
          </a:xfrm>
          <a:prstGeom prst="rect">
            <a:avLst/>
          </a:prstGeom>
        </p:spPr>
      </p:pic>
      <p:pic>
        <p:nvPicPr>
          <p:cNvPr id="13" name="Picture 12" descr="blue_question.png"/>
          <p:cNvPicPr>
            <a:picLocks noChangeAspect="1"/>
          </p:cNvPicPr>
          <p:nvPr/>
        </p:nvPicPr>
        <p:blipFill>
          <a:blip r:embed="rId3" cstate="print"/>
          <a:stretch>
            <a:fillRect/>
          </a:stretch>
        </p:blipFill>
        <p:spPr>
          <a:xfrm>
            <a:off x="5410200" y="900323"/>
            <a:ext cx="2895238" cy="3342857"/>
          </a:xfrm>
          <a:prstGeom prst="rect">
            <a:avLst/>
          </a:prstGeom>
        </p:spPr>
      </p:pic>
      <p:sp>
        <p:nvSpPr>
          <p:cNvPr id="8" name="Slide Number Placeholder 5"/>
          <p:cNvSpPr>
            <a:spLocks noGrp="1"/>
          </p:cNvSpPr>
          <p:nvPr>
            <p:ph type="sldNum" sz="quarter" idx="4"/>
          </p:nvPr>
        </p:nvSpPr>
        <p:spPr>
          <a:xfrm>
            <a:off x="8770289" y="4836381"/>
            <a:ext cx="313326" cy="197639"/>
          </a:xfrm>
          <a:prstGeom prst="rect">
            <a:avLst/>
          </a:prstGeom>
        </p:spPr>
        <p:txBody>
          <a:bodyPr lIns="0" tIns="0" rIns="0" bIns="0" anchor="ctr"/>
          <a:lstStyle>
            <a:lvl1pPr algn="ctr">
              <a:defRPr sz="675">
                <a:solidFill>
                  <a:srgbClr val="595959"/>
                </a:solidFill>
              </a:defRPr>
            </a:lvl1pPr>
          </a:lstStyle>
          <a:p>
            <a:fld id="{10C7F894-2A36-495D-AB7C-1055F7AC0F9D}" type="slidenum">
              <a:rPr lang="en-US" smtClean="0"/>
              <a:pPr/>
              <a:t>‹#›</a:t>
            </a:fld>
            <a:endParaRPr lang="en-US"/>
          </a:p>
        </p:txBody>
      </p:sp>
      <p:sp>
        <p:nvSpPr>
          <p:cNvPr id="5" name="Text Placeholder 27"/>
          <p:cNvSpPr>
            <a:spLocks noGrp="1"/>
          </p:cNvSpPr>
          <p:nvPr>
            <p:ph type="body" sz="quarter" idx="17" hasCustomPrompt="1"/>
          </p:nvPr>
        </p:nvSpPr>
        <p:spPr>
          <a:xfrm>
            <a:off x="1066800" y="3257550"/>
            <a:ext cx="5105400" cy="285750"/>
          </a:xfrm>
        </p:spPr>
        <p:txBody>
          <a:bodyPr wrap="none" lIns="0" tIns="0" rIns="0" bIns="0">
            <a:normAutofit/>
          </a:bodyPr>
          <a:lstStyle>
            <a:lvl1pPr algn="l">
              <a:buNone/>
              <a:defRPr sz="1800" i="0" baseline="0">
                <a:solidFill>
                  <a:schemeClr val="accent1"/>
                </a:solidFill>
              </a:defRPr>
            </a:lvl1pPr>
            <a:lvl2pPr algn="l">
              <a:buNone/>
              <a:defRPr/>
            </a:lvl2pPr>
            <a:lvl3pPr algn="l">
              <a:buNone/>
              <a:defRPr/>
            </a:lvl3pPr>
            <a:lvl4pPr algn="l">
              <a:buNone/>
              <a:defRPr/>
            </a:lvl4pPr>
            <a:lvl5pPr algn="l">
              <a:buNone/>
              <a:defRPr/>
            </a:lvl5pPr>
          </a:lstStyle>
          <a:p>
            <a:pPr lvl="0"/>
            <a:r>
              <a:rPr lang="en-US"/>
              <a:t>Presenter Name</a:t>
            </a:r>
          </a:p>
        </p:txBody>
      </p:sp>
      <p:sp>
        <p:nvSpPr>
          <p:cNvPr id="9" name="Text Placeholder 27"/>
          <p:cNvSpPr>
            <a:spLocks noGrp="1"/>
          </p:cNvSpPr>
          <p:nvPr>
            <p:ph type="body" sz="quarter" idx="18" hasCustomPrompt="1"/>
          </p:nvPr>
        </p:nvSpPr>
        <p:spPr>
          <a:xfrm>
            <a:off x="1066800" y="3600450"/>
            <a:ext cx="5105400" cy="285750"/>
          </a:xfrm>
        </p:spPr>
        <p:txBody>
          <a:bodyPr wrap="none" lIns="0" tIns="0" rIns="0" bIns="0">
            <a:normAutofit/>
          </a:bodyPr>
          <a:lstStyle>
            <a:lvl1pPr algn="l">
              <a:buNone/>
              <a:defRPr sz="788" i="0" u="none" kern="0" cap="all" spc="225" baseline="0">
                <a:solidFill>
                  <a:srgbClr val="595959"/>
                </a:solidFill>
              </a:defRPr>
            </a:lvl1pPr>
            <a:lvl2pPr algn="l">
              <a:buNone/>
              <a:defRPr/>
            </a:lvl2pPr>
            <a:lvl3pPr algn="l">
              <a:buNone/>
              <a:defRPr/>
            </a:lvl3pPr>
            <a:lvl4pPr algn="l">
              <a:buNone/>
              <a:defRPr/>
            </a:lvl4pPr>
            <a:lvl5pPr algn="l">
              <a:buNone/>
              <a:defRPr/>
            </a:lvl5pPr>
          </a:lstStyle>
          <a:p>
            <a:pPr lvl="0"/>
            <a:r>
              <a:rPr lang="en-US"/>
              <a:t>(413) 540-XXXX | Apresenter@iso-ne.com</a:t>
            </a:r>
          </a:p>
        </p:txBody>
      </p:sp>
    </p:spTree>
    <p:extLst>
      <p:ext uri="{BB962C8B-B14F-4D97-AF65-F5344CB8AC3E}">
        <p14:creationId xmlns:p14="http://schemas.microsoft.com/office/powerpoint/2010/main" val="4233653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so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a:solidFill>
                  <a:srgbClr val="000000"/>
                </a:solidFill>
              </a:defRPr>
            </a:lvl1pPr>
          </a:lstStyle>
          <a:p>
            <a:r>
              <a:rPr lang="en-US"/>
              <a:t>Click to edit Master title style</a:t>
            </a:r>
          </a:p>
        </p:txBody>
      </p:sp>
      <p:sp>
        <p:nvSpPr>
          <p:cNvPr id="4" name="Slide Number Placeholder 5"/>
          <p:cNvSpPr>
            <a:spLocks noGrp="1"/>
          </p:cNvSpPr>
          <p:nvPr>
            <p:ph type="sldNum" sz="quarter" idx="4"/>
          </p:nvPr>
        </p:nvSpPr>
        <p:spPr>
          <a:xfrm>
            <a:off x="8763000" y="4945861"/>
            <a:ext cx="381000" cy="197639"/>
          </a:xfrm>
          <a:prstGeom prst="rect">
            <a:avLst/>
          </a:prstGeom>
        </p:spPr>
        <p:txBody>
          <a:bodyPr lIns="0" tIns="0" rIns="0" bIns="0" anchor="ctr"/>
          <a:lstStyle>
            <a:lvl1pPr algn="ctr">
              <a:defRPr sz="1400">
                <a:solidFill>
                  <a:schemeClr val="tx1">
                    <a:lumMod val="50000"/>
                  </a:schemeClr>
                </a:solidFill>
              </a:defRPr>
            </a:lvl1pPr>
          </a:lstStyle>
          <a:p>
            <a:fld id="{10C7F894-2A36-495D-AB7C-1055F7AC0F9D}" type="slidenum">
              <a:rPr lang="en-US" smtClean="0"/>
              <a:pPr/>
              <a:t>‹#›</a:t>
            </a:fld>
            <a:endParaRPr lang="en-US"/>
          </a:p>
        </p:txBody>
      </p:sp>
    </p:spTree>
    <p:extLst>
      <p:ext uri="{BB962C8B-B14F-4D97-AF65-F5344CB8AC3E}">
        <p14:creationId xmlns:p14="http://schemas.microsoft.com/office/powerpoint/2010/main" val="25309489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so  blank slide">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8763000" y="4945861"/>
            <a:ext cx="381000" cy="197639"/>
          </a:xfrm>
          <a:prstGeom prst="rect">
            <a:avLst/>
          </a:prstGeom>
        </p:spPr>
        <p:txBody>
          <a:bodyPr lIns="0" tIns="0" rIns="0" bIns="0" anchor="ctr"/>
          <a:lstStyle>
            <a:lvl1pPr algn="ctr">
              <a:defRPr sz="1400">
                <a:solidFill>
                  <a:schemeClr val="tx1">
                    <a:lumMod val="50000"/>
                  </a:schemeClr>
                </a:solidFill>
              </a:defRPr>
            </a:lvl1pPr>
          </a:lstStyle>
          <a:p>
            <a:fld id="{10C7F894-2A36-495D-AB7C-1055F7AC0F9D}" type="slidenum">
              <a:rPr lang="en-US" smtClean="0"/>
              <a:pPr/>
              <a:t>‹#›</a:t>
            </a:fld>
            <a:endParaRPr lang="en-US"/>
          </a:p>
        </p:txBody>
      </p:sp>
    </p:spTree>
    <p:extLst>
      <p:ext uri="{BB962C8B-B14F-4D97-AF65-F5344CB8AC3E}">
        <p14:creationId xmlns:p14="http://schemas.microsoft.com/office/powerpoint/2010/main" val="1846028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so title and content">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lvl1pPr>
              <a:defRPr sz="1100">
                <a:solidFill>
                  <a:schemeClr val="tx1">
                    <a:lumMod val="50000"/>
                  </a:schemeClr>
                </a:solidFill>
                <a:latin typeface="Aptos" panose="020B0004020202020204" pitchFamily="34" charset="0"/>
              </a:defRPr>
            </a:lvl1pPr>
          </a:lstStyle>
          <a:p>
            <a:fld id="{10C7F894-2A36-495D-AB7C-1055F7AC0F9D}" type="slidenum">
              <a:rPr lang="en-US" smtClean="0"/>
              <a:pPr/>
              <a:t>‹#›</a:t>
            </a:fld>
            <a:endParaRPr lang="en-US"/>
          </a:p>
        </p:txBody>
      </p:sp>
      <p:sp>
        <p:nvSpPr>
          <p:cNvPr id="6" name="Title Placeholder 1"/>
          <p:cNvSpPr>
            <a:spLocks noGrp="1"/>
          </p:cNvSpPr>
          <p:nvPr>
            <p:ph type="title"/>
          </p:nvPr>
        </p:nvSpPr>
        <p:spPr>
          <a:xfrm>
            <a:off x="457200" y="57150"/>
            <a:ext cx="8229600" cy="857250"/>
          </a:xfrm>
          <a:prstGeom prst="rect">
            <a:avLst/>
          </a:prstGeom>
        </p:spPr>
        <p:txBody>
          <a:bodyPr vert="horz" lIns="91440" tIns="45720" rIns="91440" bIns="45720" rtlCol="0" anchor="ctr">
            <a:normAutofit/>
          </a:bodyPr>
          <a:lstStyle>
            <a:lvl1pPr>
              <a:defRPr>
                <a:solidFill>
                  <a:srgbClr val="000000"/>
                </a:solidFill>
              </a:defRPr>
            </a:lvl1pPr>
          </a:lstStyle>
          <a:p>
            <a:r>
              <a:rPr lang="en-US"/>
              <a:t>Click to edit Master title style</a:t>
            </a:r>
          </a:p>
        </p:txBody>
      </p:sp>
      <p:sp>
        <p:nvSpPr>
          <p:cNvPr id="7" name="Text Placeholder 2"/>
          <p:cNvSpPr>
            <a:spLocks noGrp="1"/>
          </p:cNvSpPr>
          <p:nvPr>
            <p:ph idx="1"/>
          </p:nvPr>
        </p:nvSpPr>
        <p:spPr>
          <a:xfrm>
            <a:off x="457200" y="1051322"/>
            <a:ext cx="8229600" cy="3609516"/>
          </a:xfrm>
          <a:prstGeom prst="rect">
            <a:avLst/>
          </a:prstGeom>
        </p:spPr>
        <p:txBody>
          <a:bodyPr vert="horz" lIns="91440" tIns="45720" rIns="91440" bIns="45720" rtlCol="0">
            <a:normAutofit/>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so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a:solidFill>
                  <a:srgbClr val="000000"/>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lvl1pPr>
              <a:defRPr sz="1100">
                <a:solidFill>
                  <a:schemeClr val="tx1">
                    <a:lumMod val="50000"/>
                  </a:schemeClr>
                </a:solidFill>
                <a:latin typeface="Aptos" panose="020B0004020202020204" pitchFamily="34" charset="0"/>
              </a:defRPr>
            </a:lvl1pPr>
          </a:lstStyle>
          <a:p>
            <a:fld id="{10C7F894-2A36-495D-AB7C-1055F7AC0F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so  blank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z="1100">
                <a:solidFill>
                  <a:schemeClr val="tx1">
                    <a:lumMod val="50000"/>
                  </a:schemeClr>
                </a:solidFill>
                <a:latin typeface="Aptos" panose="020B0004020202020204" pitchFamily="34" charset="0"/>
              </a:defRPr>
            </a:lvl1pPr>
          </a:lstStyle>
          <a:p>
            <a:fld id="{10C7F894-2A36-495D-AB7C-1055F7AC0F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so for more inf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
        <p:nvSpPr>
          <p:cNvPr id="3" name="Title 1">
            <a:extLst>
              <a:ext uri="{FF2B5EF4-FFF2-40B4-BE49-F238E27FC236}">
                <a16:creationId xmlns:a16="http://schemas.microsoft.com/office/drawing/2014/main" id="{940B66A6-4AA6-87DB-181A-2FA808891E07}"/>
              </a:ext>
            </a:extLst>
          </p:cNvPr>
          <p:cNvSpPr>
            <a:spLocks noGrp="1"/>
          </p:cNvSpPr>
          <p:nvPr>
            <p:ph type="title"/>
          </p:nvPr>
        </p:nvSpPr>
        <p:spPr>
          <a:xfrm>
            <a:off x="491553" y="365760"/>
            <a:ext cx="5068619" cy="285750"/>
          </a:xfrm>
        </p:spPr>
        <p:txBody>
          <a:bodyPr vert="horz" lIns="0" tIns="0" rIns="0" bIns="0" rtlCol="0" anchor="t" anchorCtr="0">
            <a:noAutofit/>
          </a:bodyPr>
          <a:lstStyle/>
          <a:p>
            <a:r>
              <a:rPr lang="en-US" sz="1800">
                <a:solidFill>
                  <a:srgbClr val="4B6470"/>
                </a:solidFill>
              </a:rPr>
              <a:t>Click to edit Master title style</a:t>
            </a:r>
          </a:p>
        </p:txBody>
      </p:sp>
      <p:sp>
        <p:nvSpPr>
          <p:cNvPr id="6" name="Text Placeholder 2">
            <a:extLst>
              <a:ext uri="{FF2B5EF4-FFF2-40B4-BE49-F238E27FC236}">
                <a16:creationId xmlns:a16="http://schemas.microsoft.com/office/drawing/2014/main" id="{B6F73DB7-A0D9-1844-1CB7-3E73660BA0FB}"/>
              </a:ext>
            </a:extLst>
          </p:cNvPr>
          <p:cNvSpPr>
            <a:spLocks noGrp="1"/>
          </p:cNvSpPr>
          <p:nvPr>
            <p:ph type="body" sz="quarter" idx="4294967295"/>
          </p:nvPr>
        </p:nvSpPr>
        <p:spPr>
          <a:xfrm>
            <a:off x="990600" y="971550"/>
            <a:ext cx="4270371" cy="671979"/>
          </a:xfrm>
          <a:prstGeom prst="rect">
            <a:avLst/>
          </a:prstGeom>
        </p:spPr>
        <p:txBody>
          <a:bodyPr wrap="square">
            <a:spAutoFit/>
          </a:bodyPr>
          <a:lstStyle/>
          <a:p>
            <a:pPr marL="0" lvl="0" indent="0">
              <a:buNone/>
            </a:pPr>
            <a:r>
              <a:rPr lang="en-US" sz="1500" b="1"/>
              <a:t>Click to edit Master text styles</a:t>
            </a:r>
          </a:p>
          <a:p>
            <a:pPr marL="0" lvl="1" indent="0">
              <a:buNone/>
            </a:pPr>
            <a:r>
              <a:rPr lang="en-US" sz="1500" b="1"/>
              <a:t>Second level</a:t>
            </a:r>
          </a:p>
        </p:txBody>
      </p:sp>
      <p:sp>
        <p:nvSpPr>
          <p:cNvPr id="7" name="Text Placeholder 2">
            <a:extLst>
              <a:ext uri="{FF2B5EF4-FFF2-40B4-BE49-F238E27FC236}">
                <a16:creationId xmlns:a16="http://schemas.microsoft.com/office/drawing/2014/main" id="{3403091C-4819-6C35-6444-F45717857A94}"/>
              </a:ext>
            </a:extLst>
          </p:cNvPr>
          <p:cNvSpPr txBox="1">
            <a:spLocks/>
          </p:cNvSpPr>
          <p:nvPr userDrawn="1"/>
        </p:nvSpPr>
        <p:spPr>
          <a:xfrm>
            <a:off x="6019800" y="342900"/>
            <a:ext cx="2757488" cy="4099560"/>
          </a:xfrm>
          <a:prstGeom prst="rect">
            <a:avLst/>
          </a:prstGeom>
          <a:solidFill>
            <a:srgbClr val="D4DCDF"/>
          </a:solidFill>
        </p:spPr>
        <p:txBody>
          <a:bodyPr vert="horz" lIns="205740" tIns="171450" rIns="205740" bIns="0" rtlCol="0">
            <a:noAutofit/>
          </a:bodyPr>
          <a:lstStyle>
            <a:lvl1pPr marL="342900" indent="-342900" algn="l" defTabSz="914400" rtl="0" eaLnBrk="1" latinLnBrk="0" hangingPunct="1">
              <a:spcBef>
                <a:spcPts val="1200"/>
              </a:spcBef>
              <a:buFont typeface="Arial" pitchFamily="34" charset="0"/>
              <a:buChar char="•"/>
              <a:defRPr sz="2400" kern="1200" baseline="0">
                <a:solidFill>
                  <a:srgbClr val="000000"/>
                </a:solidFill>
                <a:latin typeface="+mn-lt"/>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000000"/>
                </a:solidFill>
                <a:latin typeface="+mn-lt"/>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000000"/>
                </a:solidFill>
                <a:latin typeface="+mn-lt"/>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a:latin typeface="Aptos" panose="020B0004020202020204" pitchFamily="34" charset="0"/>
              </a:rPr>
              <a:t>Download the ISO to Go App</a:t>
            </a:r>
          </a:p>
          <a:p>
            <a:pPr marL="0" indent="0">
              <a:spcBef>
                <a:spcPts val="225"/>
              </a:spcBef>
              <a:buNone/>
            </a:pPr>
            <a:r>
              <a:rPr lang="en-US" sz="1050">
                <a:latin typeface="Aptos" panose="020B0004020202020204" pitchFamily="34" charset="0"/>
                <a:hlinkClick r:id="rId2"/>
              </a:rPr>
              <a:t>ISO to Go</a:t>
            </a:r>
            <a:r>
              <a:rPr lang="en-US" sz="1050">
                <a:latin typeface="Aptos" panose="020B0004020202020204" pitchFamily="34" charset="0"/>
              </a:rPr>
              <a:t> is a free mobile application that puts real-time wholesale electricity pricing and power grid information in the palm of your hand </a:t>
            </a:r>
          </a:p>
        </p:txBody>
      </p:sp>
      <p:sp>
        <p:nvSpPr>
          <p:cNvPr id="8" name="Text Placeholder 2">
            <a:extLst>
              <a:ext uri="{FF2B5EF4-FFF2-40B4-BE49-F238E27FC236}">
                <a16:creationId xmlns:a16="http://schemas.microsoft.com/office/drawing/2014/main" id="{E314104B-B5AE-8DF4-E9C7-F855ECE0D4FD}"/>
              </a:ext>
            </a:extLst>
          </p:cNvPr>
          <p:cNvSpPr txBox="1">
            <a:spLocks/>
          </p:cNvSpPr>
          <p:nvPr userDrawn="1"/>
        </p:nvSpPr>
        <p:spPr>
          <a:xfrm>
            <a:off x="1066799" y="2724150"/>
            <a:ext cx="4194172" cy="487313"/>
          </a:xfrm>
          <a:prstGeom prst="rect">
            <a:avLst/>
          </a:prstGeom>
        </p:spPr>
        <p:txBody>
          <a:bodyPr vert="horz" wrap="square" lIns="68580" tIns="34290" rIns="68580" bIns="34290" rtlCol="0">
            <a:spAutoFit/>
          </a:bodyPr>
          <a:lstStyle>
            <a:lvl1pPr marL="342900" indent="-342900" algn="l" defTabSz="914400" rtl="0" eaLnBrk="1" latinLnBrk="0" hangingPunct="1">
              <a:spcBef>
                <a:spcPts val="1200"/>
              </a:spcBef>
              <a:buFont typeface="Arial" pitchFamily="34" charset="0"/>
              <a:buChar char="•"/>
              <a:defRPr sz="2400" kern="1200" baseline="0">
                <a:solidFill>
                  <a:srgbClr val="000000"/>
                </a:solidFill>
                <a:latin typeface="+mn-lt"/>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000000"/>
                </a:solidFill>
                <a:latin typeface="+mn-lt"/>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000000"/>
                </a:solidFill>
                <a:latin typeface="+mn-lt"/>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500" b="1">
                <a:latin typeface="Aptos" panose="020B0004020202020204" pitchFamily="34" charset="0"/>
              </a:rPr>
              <a:t>Follow the ISO on X</a:t>
            </a:r>
          </a:p>
          <a:p>
            <a:pPr marL="0" indent="0">
              <a:spcBef>
                <a:spcPts val="225"/>
              </a:spcBef>
              <a:buNone/>
            </a:pPr>
            <a:r>
              <a:rPr lang="en-US" sz="1050">
                <a:latin typeface="Aptos" panose="020B0004020202020204" pitchFamily="34" charset="0"/>
                <a:hlinkClick r:id="rId3"/>
              </a:rPr>
              <a:t>@isonewengland</a:t>
            </a:r>
            <a:endParaRPr lang="en-US" sz="1800">
              <a:latin typeface="Aptos" panose="020B0004020202020204" pitchFamily="34" charset="0"/>
            </a:endParaRPr>
          </a:p>
        </p:txBody>
      </p:sp>
      <p:sp>
        <p:nvSpPr>
          <p:cNvPr id="9" name="Text Placeholder 2">
            <a:extLst>
              <a:ext uri="{FF2B5EF4-FFF2-40B4-BE49-F238E27FC236}">
                <a16:creationId xmlns:a16="http://schemas.microsoft.com/office/drawing/2014/main" id="{2B425AB9-F672-89B2-B142-CDBADA046AC6}"/>
              </a:ext>
            </a:extLst>
          </p:cNvPr>
          <p:cNvSpPr txBox="1">
            <a:spLocks/>
          </p:cNvSpPr>
          <p:nvPr userDrawn="1"/>
        </p:nvSpPr>
        <p:spPr>
          <a:xfrm>
            <a:off x="1066799" y="1885950"/>
            <a:ext cx="4255611" cy="648896"/>
          </a:xfrm>
          <a:prstGeom prst="rect">
            <a:avLst/>
          </a:prstGeom>
        </p:spPr>
        <p:txBody>
          <a:bodyPr vert="horz" wrap="square" lIns="68580" tIns="34290" rIns="68580" bIns="34290" rtlCol="0">
            <a:spAutoFit/>
          </a:bodyPr>
          <a:lstStyle>
            <a:lvl1pPr marL="342900" indent="-342900" algn="l" defTabSz="914400" rtl="0" eaLnBrk="1" latinLnBrk="0" hangingPunct="1">
              <a:spcBef>
                <a:spcPts val="1200"/>
              </a:spcBef>
              <a:buFont typeface="Arial" pitchFamily="34" charset="0"/>
              <a:buChar char="•"/>
              <a:defRPr sz="2400" kern="1200" baseline="0">
                <a:solidFill>
                  <a:srgbClr val="000000"/>
                </a:solidFill>
                <a:latin typeface="+mn-lt"/>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000000"/>
                </a:solidFill>
                <a:latin typeface="+mn-lt"/>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000000"/>
                </a:solidFill>
                <a:latin typeface="+mn-lt"/>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500" b="1">
                <a:latin typeface="Aptos" panose="020B0004020202020204" pitchFamily="34" charset="0"/>
              </a:rPr>
              <a:t>Log on to ISO Express </a:t>
            </a:r>
          </a:p>
          <a:p>
            <a:pPr marL="0" indent="0">
              <a:spcBef>
                <a:spcPts val="225"/>
              </a:spcBef>
              <a:buNone/>
            </a:pPr>
            <a:r>
              <a:rPr lang="en-US" sz="1050">
                <a:latin typeface="Aptos" panose="020B0004020202020204" pitchFamily="34" charset="0"/>
                <a:hlinkClick r:id="rId4"/>
              </a:rPr>
              <a:t>ISO Express</a:t>
            </a:r>
            <a:r>
              <a:rPr lang="en-US" sz="1050">
                <a:latin typeface="Aptos" panose="020B0004020202020204" pitchFamily="34" charset="0"/>
              </a:rPr>
              <a:t> provides real-time data on New England’s wholesale electricity markets and power system operations</a:t>
            </a:r>
          </a:p>
        </p:txBody>
      </p:sp>
      <p:sp>
        <p:nvSpPr>
          <p:cNvPr id="10" name="Rectangle 9">
            <a:extLst>
              <a:ext uri="{FF2B5EF4-FFF2-40B4-BE49-F238E27FC236}">
                <a16:creationId xmlns:a16="http://schemas.microsoft.com/office/drawing/2014/main" id="{47F3F19C-61B9-807E-C2F4-C7CE14AB6EBA}"/>
              </a:ext>
            </a:extLst>
          </p:cNvPr>
          <p:cNvSpPr/>
          <p:nvPr userDrawn="1"/>
        </p:nvSpPr>
        <p:spPr>
          <a:xfrm>
            <a:off x="448457" y="708660"/>
            <a:ext cx="5266543" cy="34290"/>
          </a:xfrm>
          <a:prstGeom prst="rect">
            <a:avLst/>
          </a:prstGeom>
          <a:solidFill>
            <a:srgbClr val="D4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ptos" panose="020B0004020202020204" pitchFamily="34" charset="0"/>
            </a:endParaRPr>
          </a:p>
        </p:txBody>
      </p:sp>
      <p:pic>
        <p:nvPicPr>
          <p:cNvPr id="11" name="Picture 10">
            <a:extLst>
              <a:ext uri="{FF2B5EF4-FFF2-40B4-BE49-F238E27FC236}">
                <a16:creationId xmlns:a16="http://schemas.microsoft.com/office/drawing/2014/main" id="{3AFA7ACB-443E-4728-8E10-12D3154D4BD4}"/>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457200" y="2800350"/>
            <a:ext cx="428625" cy="428625"/>
          </a:xfrm>
          <a:prstGeom prst="rect">
            <a:avLst/>
          </a:prstGeom>
        </p:spPr>
      </p:pic>
      <p:pic>
        <p:nvPicPr>
          <p:cNvPr id="12" name="Picture 11">
            <a:extLst>
              <a:ext uri="{FF2B5EF4-FFF2-40B4-BE49-F238E27FC236}">
                <a16:creationId xmlns:a16="http://schemas.microsoft.com/office/drawing/2014/main" id="{990E094B-0680-D9F2-9EDE-7027866A027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57200" y="1988788"/>
            <a:ext cx="428625" cy="428625"/>
          </a:xfrm>
          <a:prstGeom prst="rect">
            <a:avLst/>
          </a:prstGeom>
        </p:spPr>
      </p:pic>
      <p:pic>
        <p:nvPicPr>
          <p:cNvPr id="13" name="Picture 12">
            <a:extLst>
              <a:ext uri="{FF2B5EF4-FFF2-40B4-BE49-F238E27FC236}">
                <a16:creationId xmlns:a16="http://schemas.microsoft.com/office/drawing/2014/main" id="{A22DE14E-DEFB-C1E9-3ADA-5C5730DB627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57200" y="1093226"/>
            <a:ext cx="428625" cy="428625"/>
          </a:xfrm>
          <a:prstGeom prst="rect">
            <a:avLst/>
          </a:prstGeom>
        </p:spPr>
      </p:pic>
      <p:sp>
        <p:nvSpPr>
          <p:cNvPr id="14" name="Text Placeholder 2">
            <a:extLst>
              <a:ext uri="{FF2B5EF4-FFF2-40B4-BE49-F238E27FC236}">
                <a16:creationId xmlns:a16="http://schemas.microsoft.com/office/drawing/2014/main" id="{A1F8FA03-E23A-9A1C-D67C-32AED1BB48E2}"/>
              </a:ext>
            </a:extLst>
          </p:cNvPr>
          <p:cNvSpPr txBox="1">
            <a:spLocks/>
          </p:cNvSpPr>
          <p:nvPr userDrawn="1"/>
        </p:nvSpPr>
        <p:spPr>
          <a:xfrm>
            <a:off x="1066800" y="3476228"/>
            <a:ext cx="4194171" cy="487313"/>
          </a:xfrm>
          <a:prstGeom prst="rect">
            <a:avLst/>
          </a:prstGeom>
        </p:spPr>
        <p:txBody>
          <a:bodyPr vert="horz" wrap="square" lIns="68580" tIns="34290" rIns="68580" bIns="34290" rtlCol="0">
            <a:spAutoFit/>
          </a:bodyPr>
          <a:lstStyle>
            <a:lvl1pPr marL="342900" indent="-342900" algn="l" defTabSz="914400" rtl="0" eaLnBrk="1" latinLnBrk="0" hangingPunct="1">
              <a:spcBef>
                <a:spcPts val="1200"/>
              </a:spcBef>
              <a:buFont typeface="Arial" pitchFamily="34" charset="0"/>
              <a:buChar char="•"/>
              <a:defRPr sz="2400" kern="1200" baseline="0">
                <a:solidFill>
                  <a:srgbClr val="000000"/>
                </a:solidFill>
                <a:latin typeface="+mn-lt"/>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000000"/>
                </a:solidFill>
                <a:latin typeface="+mn-lt"/>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000000"/>
                </a:solidFill>
                <a:latin typeface="+mn-lt"/>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500" b="1">
                <a:latin typeface="Aptos" panose="020B0004020202020204" pitchFamily="34" charset="0"/>
              </a:rPr>
              <a:t>Follow the ISO on LinkedIn</a:t>
            </a:r>
          </a:p>
          <a:p>
            <a:pPr marL="0" indent="0">
              <a:spcBef>
                <a:spcPts val="225"/>
              </a:spcBef>
              <a:buNone/>
            </a:pPr>
            <a:r>
              <a:rPr lang="en-US" sz="1050">
                <a:latin typeface="Aptos" panose="020B0004020202020204" pitchFamily="34" charset="0"/>
                <a:hlinkClick r:id="rId8"/>
              </a:rPr>
              <a:t>@iso-new-england</a:t>
            </a:r>
            <a:endParaRPr lang="en-US" sz="1800">
              <a:latin typeface="Aptos" panose="020B0004020202020204" pitchFamily="34" charset="0"/>
            </a:endParaRPr>
          </a:p>
        </p:txBody>
      </p:sp>
      <p:pic>
        <p:nvPicPr>
          <p:cNvPr id="15" name="Picture 14">
            <a:extLst>
              <a:ext uri="{FF2B5EF4-FFF2-40B4-BE49-F238E27FC236}">
                <a16:creationId xmlns:a16="http://schemas.microsoft.com/office/drawing/2014/main" id="{35CAF2A5-8C22-534A-6736-D72D55633499}"/>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57200" y="3514725"/>
            <a:ext cx="428625" cy="428625"/>
          </a:xfrm>
          <a:prstGeom prst="rect">
            <a:avLst/>
          </a:prstGeom>
        </p:spPr>
      </p:pic>
      <p:pic>
        <p:nvPicPr>
          <p:cNvPr id="16" name="Picture 15">
            <a:hlinkClick r:id="rId10"/>
            <a:extLst>
              <a:ext uri="{FF2B5EF4-FFF2-40B4-BE49-F238E27FC236}">
                <a16:creationId xmlns:a16="http://schemas.microsoft.com/office/drawing/2014/main" id="{897E1AEA-5EF1-A00E-D70C-D70E6BBD6FD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6314786" y="3604759"/>
            <a:ext cx="954089" cy="279245"/>
          </a:xfrm>
          <a:prstGeom prst="rect">
            <a:avLst/>
          </a:prstGeom>
          <a:effectLst/>
        </p:spPr>
      </p:pic>
      <p:pic>
        <p:nvPicPr>
          <p:cNvPr id="17" name="Picture 16">
            <a:hlinkClick r:id="rId12"/>
            <a:extLst>
              <a:ext uri="{FF2B5EF4-FFF2-40B4-BE49-F238E27FC236}">
                <a16:creationId xmlns:a16="http://schemas.microsoft.com/office/drawing/2014/main" id="{01471B66-E948-3C8F-2506-F072CCB98D2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303102" y="3976437"/>
            <a:ext cx="950778" cy="278277"/>
          </a:xfrm>
          <a:prstGeom prst="rect">
            <a:avLst/>
          </a:prstGeom>
          <a:effectLst/>
        </p:spPr>
      </p:pic>
      <p:pic>
        <p:nvPicPr>
          <p:cNvPr id="18" name="Picture 17">
            <a:extLst>
              <a:ext uri="{FF2B5EF4-FFF2-40B4-BE49-F238E27FC236}">
                <a16:creationId xmlns:a16="http://schemas.microsoft.com/office/drawing/2014/main" id="{76B8BD3B-2924-0C3A-895F-3B95310952C3}"/>
              </a:ext>
            </a:extLst>
          </p:cNvPr>
          <p:cNvPicPr>
            <a:picLocks noChangeAspect="1"/>
          </p:cNvPicPr>
          <p:nvPr userDrawn="1"/>
        </p:nvPicPr>
        <p:blipFill>
          <a:blip r:embed="rId14" cstate="print">
            <a:extLst>
              <a:ext uri="{28A0092B-C50C-407E-A947-70E740481C1C}">
                <a14:useLocalDpi xmlns:a14="http://schemas.microsoft.com/office/drawing/2010/main" val="0"/>
              </a:ext>
            </a:extLst>
          </a:blip>
          <a:srcRect/>
          <a:stretch/>
        </p:blipFill>
        <p:spPr>
          <a:xfrm>
            <a:off x="6300905" y="1521851"/>
            <a:ext cx="981850" cy="1931791"/>
          </a:xfrm>
          <a:prstGeom prst="rect">
            <a:avLst/>
          </a:prstGeom>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6DB2EA94-586C-785D-F96E-E6A3B5471B94}"/>
              </a:ext>
            </a:extLst>
          </p:cNvPr>
          <p:cNvPicPr>
            <a:picLocks noChangeAspect="1"/>
          </p:cNvPicPr>
          <p:nvPr userDrawn="1"/>
        </p:nvPicPr>
        <p:blipFill>
          <a:blip r:embed="rId15" cstate="print">
            <a:extLst>
              <a:ext uri="{28A0092B-C50C-407E-A947-70E740481C1C}">
                <a14:useLocalDpi xmlns:a14="http://schemas.microsoft.com/office/drawing/2010/main" val="0"/>
              </a:ext>
            </a:extLst>
          </a:blip>
          <a:srcRect/>
          <a:stretch/>
        </p:blipFill>
        <p:spPr>
          <a:xfrm>
            <a:off x="7489220" y="1526760"/>
            <a:ext cx="981850" cy="1921971"/>
          </a:xfrm>
          <a:prstGeom prst="rect">
            <a:avLst/>
          </a:prstGeom>
          <a:effectLst>
            <a:outerShdw blurRad="50800" dist="38100" dir="2700000" algn="tl" rotWithShape="0">
              <a:prstClr val="black">
                <a:alpha val="40000"/>
              </a:prstClr>
            </a:outerShdw>
          </a:effectLst>
        </p:spPr>
      </p:pic>
      <p:pic>
        <p:nvPicPr>
          <p:cNvPr id="20" name="Picture 19">
            <a:extLst>
              <a:ext uri="{FF2B5EF4-FFF2-40B4-BE49-F238E27FC236}">
                <a16:creationId xmlns:a16="http://schemas.microsoft.com/office/drawing/2014/main" id="{20AEAD5D-5F7B-F5FF-92CC-8FE663E976CF}"/>
              </a:ext>
            </a:extLst>
          </p:cNvPr>
          <p:cNvPicPr>
            <a:picLocks noChangeAspect="1"/>
          </p:cNvPicPr>
          <p:nvPr userDrawn="1"/>
        </p:nvPicPr>
        <p:blipFill>
          <a:blip r:embed="rId16" cstate="print">
            <a:extLst>
              <a:ext uri="{28A0092B-C50C-407E-A947-70E740481C1C}">
                <a14:useLocalDpi xmlns:a14="http://schemas.microsoft.com/office/drawing/2010/main" val="0"/>
              </a:ext>
            </a:extLst>
          </a:blip>
          <a:srcRect/>
          <a:stretch/>
        </p:blipFill>
        <p:spPr>
          <a:xfrm>
            <a:off x="7647429" y="3589282"/>
            <a:ext cx="665432" cy="6654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53617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so question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solidFill>
                  <a:schemeClr val="tx1">
                    <a:lumMod val="50000"/>
                  </a:schemeClr>
                </a:solidFill>
              </a:defRPr>
            </a:lvl1pPr>
          </a:lstStyle>
          <a:p>
            <a:fld id="{10C7F894-2A36-495D-AB7C-1055F7AC0F9D}" type="slidenum">
              <a:rPr lang="en-US" smtClean="0"/>
              <a:pPr/>
              <a:t>‹#›</a:t>
            </a:fld>
            <a:endParaRPr lang="en-US"/>
          </a:p>
        </p:txBody>
      </p:sp>
      <p:sp>
        <p:nvSpPr>
          <p:cNvPr id="4" name="TextBox 3">
            <a:extLst>
              <a:ext uri="{FF2B5EF4-FFF2-40B4-BE49-F238E27FC236}">
                <a16:creationId xmlns:a16="http://schemas.microsoft.com/office/drawing/2014/main" id="{635F9608-952E-8CC6-3F67-5206DE2BA8E2}"/>
              </a:ext>
            </a:extLst>
          </p:cNvPr>
          <p:cNvSpPr txBox="1"/>
          <p:nvPr userDrawn="1"/>
        </p:nvSpPr>
        <p:spPr>
          <a:xfrm>
            <a:off x="990600" y="2038350"/>
            <a:ext cx="3962400" cy="1015663"/>
          </a:xfrm>
          <a:prstGeom prst="rect">
            <a:avLst/>
          </a:prstGeom>
          <a:noFill/>
        </p:spPr>
        <p:txBody>
          <a:bodyPr wrap="square" rtlCol="0">
            <a:spAutoFit/>
          </a:bodyPr>
          <a:lstStyle/>
          <a:p>
            <a:r>
              <a:rPr lang="en-US" sz="6000" b="1">
                <a:solidFill>
                  <a:srgbClr val="1E6A9A"/>
                </a:solidFill>
                <a:latin typeface="Aptos" panose="020B0004020202020204" pitchFamily="34" charset="0"/>
              </a:rPr>
              <a:t>Questions</a:t>
            </a:r>
          </a:p>
        </p:txBody>
      </p:sp>
      <p:pic>
        <p:nvPicPr>
          <p:cNvPr id="3" name="Picture 2">
            <a:extLst>
              <a:ext uri="{FF2B5EF4-FFF2-40B4-BE49-F238E27FC236}">
                <a16:creationId xmlns:a16="http://schemas.microsoft.com/office/drawing/2014/main" id="{F1BD08D9-FDE0-9DB2-0CCF-54B0EC91FF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0200" y="742950"/>
            <a:ext cx="2384900" cy="3276600"/>
          </a:xfrm>
          <a:prstGeom prst="rect">
            <a:avLst/>
          </a:prstGeom>
        </p:spPr>
      </p:pic>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so title and chart">
    <p:spTree>
      <p:nvGrpSpPr>
        <p:cNvPr id="1" name=""/>
        <p:cNvGrpSpPr/>
        <p:nvPr/>
      </p:nvGrpSpPr>
      <p:grpSpPr>
        <a:xfrm>
          <a:off x="0" y="0"/>
          <a:ext cx="0" cy="0"/>
          <a:chOff x="0" y="0"/>
          <a:chExt cx="0" cy="0"/>
        </a:xfrm>
      </p:grpSpPr>
      <p:sp>
        <p:nvSpPr>
          <p:cNvPr id="7" name="Chart Placeholder 6"/>
          <p:cNvSpPr>
            <a:spLocks noGrp="1"/>
          </p:cNvSpPr>
          <p:nvPr>
            <p:ph type="chart" sz="quarter" idx="11"/>
          </p:nvPr>
        </p:nvSpPr>
        <p:spPr>
          <a:xfrm>
            <a:off x="457200" y="1056132"/>
            <a:ext cx="8229600" cy="3571875"/>
          </a:xfrm>
        </p:spPr>
        <p:txBody>
          <a:bodyPr/>
          <a:lstStyle>
            <a:lvl1pPr>
              <a:defRPr>
                <a:solidFill>
                  <a:srgbClr val="000000"/>
                </a:solidFill>
              </a:defRPr>
            </a:lvl1pPr>
          </a:lstStyle>
          <a:p>
            <a:r>
              <a:rPr lang="en-US"/>
              <a:t>Click icon to add chart</a:t>
            </a:r>
          </a:p>
        </p:txBody>
      </p:sp>
      <p:sp>
        <p:nvSpPr>
          <p:cNvPr id="2" name="Slide Number Placeholder 1"/>
          <p:cNvSpPr>
            <a:spLocks noGrp="1"/>
          </p:cNvSpPr>
          <p:nvPr>
            <p:ph type="sldNum" sz="quarter" idx="12"/>
          </p:nvPr>
        </p:nvSpPr>
        <p:spPr/>
        <p:txBody>
          <a:bodyPr/>
          <a:lstStyle>
            <a:lvl1pPr>
              <a:defRPr sz="1200">
                <a:solidFill>
                  <a:schemeClr val="tx1">
                    <a:lumMod val="50000"/>
                  </a:schemeClr>
                </a:solidFill>
              </a:defRPr>
            </a:lvl1pPr>
          </a:lstStyle>
          <a:p>
            <a:fld id="{10C7F894-2A36-495D-AB7C-1055F7AC0F9D}" type="slidenum">
              <a:rPr lang="en-US" smtClean="0"/>
              <a:pPr/>
              <a:t>‹#›</a:t>
            </a:fld>
            <a:endParaRPr lang="en-US"/>
          </a:p>
        </p:txBody>
      </p:sp>
      <p:sp>
        <p:nvSpPr>
          <p:cNvPr id="6" name="Title Placeholder 1"/>
          <p:cNvSpPr>
            <a:spLocks noGrp="1"/>
          </p:cNvSpPr>
          <p:nvPr>
            <p:ph type="title"/>
          </p:nvPr>
        </p:nvSpPr>
        <p:spPr>
          <a:xfrm>
            <a:off x="457200" y="57150"/>
            <a:ext cx="8229600" cy="857250"/>
          </a:xfrm>
          <a:prstGeom prst="rect">
            <a:avLst/>
          </a:prstGeom>
        </p:spPr>
        <p:txBody>
          <a:bodyPr vert="horz" lIns="91440" tIns="45720" rIns="91440" bIns="45720" rtlCol="0" anchor="ctr">
            <a:normAutofit/>
          </a:bodyPr>
          <a:lstStyle>
            <a:lvl1pPr>
              <a:defRPr>
                <a:solidFill>
                  <a:srgbClr val="000000"/>
                </a:solidFill>
              </a:defRPr>
            </a:lvl1p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so title and smart art graphic">
    <p:spTree>
      <p:nvGrpSpPr>
        <p:cNvPr id="1" name=""/>
        <p:cNvGrpSpPr/>
        <p:nvPr/>
      </p:nvGrpSpPr>
      <p:grpSpPr>
        <a:xfrm>
          <a:off x="0" y="0"/>
          <a:ext cx="0" cy="0"/>
          <a:chOff x="0" y="0"/>
          <a:chExt cx="0" cy="0"/>
        </a:xfrm>
      </p:grpSpPr>
      <p:sp>
        <p:nvSpPr>
          <p:cNvPr id="8" name="SmartArt Placeholder 7"/>
          <p:cNvSpPr>
            <a:spLocks noGrp="1"/>
          </p:cNvSpPr>
          <p:nvPr>
            <p:ph type="dgm" sz="quarter" idx="11"/>
          </p:nvPr>
        </p:nvSpPr>
        <p:spPr>
          <a:xfrm>
            <a:off x="457200" y="1053846"/>
            <a:ext cx="8229600" cy="3575304"/>
          </a:xfrm>
        </p:spPr>
        <p:txBody>
          <a:bodyPr/>
          <a:lstStyle>
            <a:lvl1pPr>
              <a:defRPr>
                <a:solidFill>
                  <a:srgbClr val="000000"/>
                </a:solidFill>
              </a:defRPr>
            </a:lvl1pPr>
          </a:lstStyle>
          <a:p>
            <a:r>
              <a:rPr lang="en-US"/>
              <a:t>Click icon to add SmartArt graphic</a:t>
            </a:r>
          </a:p>
        </p:txBody>
      </p:sp>
      <p:sp>
        <p:nvSpPr>
          <p:cNvPr id="2" name="Slide Number Placeholder 1"/>
          <p:cNvSpPr>
            <a:spLocks noGrp="1"/>
          </p:cNvSpPr>
          <p:nvPr>
            <p:ph type="sldNum" sz="quarter" idx="12"/>
          </p:nvPr>
        </p:nvSpPr>
        <p:spPr/>
        <p:txBody>
          <a:bodyPr/>
          <a:lstStyle>
            <a:lvl1pPr>
              <a:defRPr sz="1200">
                <a:solidFill>
                  <a:schemeClr val="tx1">
                    <a:lumMod val="50000"/>
                  </a:schemeClr>
                </a:solidFill>
              </a:defRPr>
            </a:lvl1pPr>
          </a:lstStyle>
          <a:p>
            <a:fld id="{10C7F894-2A36-495D-AB7C-1055F7AC0F9D}" type="slidenum">
              <a:rPr lang="en-US" smtClean="0"/>
              <a:pPr/>
              <a:t>‹#›</a:t>
            </a:fld>
            <a:endParaRPr lang="en-US"/>
          </a:p>
        </p:txBody>
      </p:sp>
      <p:sp>
        <p:nvSpPr>
          <p:cNvPr id="9" name="Title 1"/>
          <p:cNvSpPr>
            <a:spLocks noGrp="1"/>
          </p:cNvSpPr>
          <p:nvPr>
            <p:ph type="title"/>
          </p:nvPr>
        </p:nvSpPr>
        <p:spPr>
          <a:xfrm>
            <a:off x="457200" y="57150"/>
            <a:ext cx="8229600" cy="857250"/>
          </a:xfrm>
        </p:spPr>
        <p:txBody>
          <a:bodyPr>
            <a:normAutofit/>
          </a:bodyPr>
          <a:lstStyle>
            <a:lvl1pPr algn="l">
              <a:defRPr sz="3200">
                <a:solidFill>
                  <a:srgbClr val="000000"/>
                </a:solidFill>
              </a:defRPr>
            </a:lvl1pPr>
          </a:lstStyle>
          <a:p>
            <a:r>
              <a:rPr lang="en-US"/>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 Id="rId2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150"/>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028700"/>
            <a:ext cx="8229600" cy="3609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p:cNvSpPr>
            <a:spLocks noGrp="1"/>
          </p:cNvSpPr>
          <p:nvPr>
            <p:ph type="sldNum" sz="quarter" idx="4"/>
          </p:nvPr>
        </p:nvSpPr>
        <p:spPr>
          <a:xfrm>
            <a:off x="8534400" y="4774411"/>
            <a:ext cx="381000" cy="197639"/>
          </a:xfrm>
          <a:prstGeom prst="rect">
            <a:avLst/>
          </a:prstGeom>
        </p:spPr>
        <p:txBody>
          <a:bodyPr lIns="0" tIns="0" rIns="0" bIns="0" anchor="ctr"/>
          <a:lstStyle>
            <a:lvl1pPr algn="ctr">
              <a:defRPr sz="1200">
                <a:solidFill>
                  <a:schemeClr val="tx1"/>
                </a:solidFill>
                <a:latin typeface="Aptos" panose="020B0004020202020204" pitchFamily="34" charset="0"/>
              </a:defRPr>
            </a:lvl1pPr>
          </a:lstStyle>
          <a:p>
            <a:fld id="{10C7F894-2A36-495D-AB7C-1055F7AC0F9D}" type="slidenum">
              <a:rPr lang="en-US" smtClean="0"/>
              <a:pPr/>
              <a:t>‹#›</a:t>
            </a:fld>
            <a:endParaRPr lang="en-US"/>
          </a:p>
        </p:txBody>
      </p:sp>
      <p:sp>
        <p:nvSpPr>
          <p:cNvPr id="4" name="Rectangle 3"/>
          <p:cNvSpPr/>
          <p:nvPr userDrawn="1"/>
        </p:nvSpPr>
        <p:spPr>
          <a:xfrm>
            <a:off x="3900856" y="4746785"/>
            <a:ext cx="1342288" cy="114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b="1">
              <a:solidFill>
                <a:schemeClr val="tx1"/>
              </a:solidFill>
            </a:endParaRPr>
          </a:p>
        </p:txBody>
      </p:sp>
      <p:sp>
        <p:nvSpPr>
          <p:cNvPr id="5" name="Rectangle 4">
            <a:extLst>
              <a:ext uri="{FF2B5EF4-FFF2-40B4-BE49-F238E27FC236}">
                <a16:creationId xmlns:a16="http://schemas.microsoft.com/office/drawing/2014/main" id="{3B5441CF-2155-71E6-CD9C-BD43287609F2}"/>
              </a:ext>
            </a:extLst>
          </p:cNvPr>
          <p:cNvSpPr/>
          <p:nvPr userDrawn="1"/>
        </p:nvSpPr>
        <p:spPr>
          <a:xfrm>
            <a:off x="3900856" y="4727735"/>
            <a:ext cx="1342288"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a:solidFill>
                  <a:schemeClr val="tx1">
                    <a:lumMod val="50000"/>
                  </a:schemeClr>
                </a:solidFill>
                <a:latin typeface="Aptos" panose="020B0004020202020204" pitchFamily="34" charset="0"/>
              </a:rPr>
              <a:t>ISO-NE PUBLIC</a:t>
            </a:r>
          </a:p>
        </p:txBody>
      </p:sp>
    </p:spTree>
  </p:cSld>
  <p:clrMap bg1="lt1" tx1="dk1" bg2="lt2" tx2="dk2" accent1="accent1" accent2="accent2" accent3="accent3" accent4="accent4" accent5="accent5" accent6="accent6" hlink="hlink" folHlink="folHlink"/>
  <p:sldLayoutIdLst>
    <p:sldLayoutId id="2147483707" r:id="rId1"/>
    <p:sldLayoutId id="2147483683" r:id="rId2"/>
    <p:sldLayoutId id="2147483675" r:id="rId3"/>
    <p:sldLayoutId id="2147483650" r:id="rId4"/>
    <p:sldLayoutId id="2147483664" r:id="rId5"/>
    <p:sldLayoutId id="2147483718" r:id="rId6"/>
    <p:sldLayoutId id="2147483684"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17" r:id="rId21"/>
    <p:sldLayoutId id="2147483719" r:id="rId22"/>
  </p:sldLayoutIdLst>
  <p:hf hdr="0" ftr="0" dt="0"/>
  <p:txStyles>
    <p:titleStyle>
      <a:lvl1pPr algn="l" defTabSz="914400" rtl="0" eaLnBrk="1" latinLnBrk="0" hangingPunct="1">
        <a:spcBef>
          <a:spcPct val="0"/>
        </a:spcBef>
        <a:buNone/>
        <a:defRPr sz="3200" b="1" kern="1200" baseline="0">
          <a:solidFill>
            <a:srgbClr val="000000"/>
          </a:solidFill>
          <a:latin typeface="Aptos" panose="020B0004020202020204" pitchFamily="34" charset="0"/>
          <a:ea typeface="+mj-ea"/>
          <a:cs typeface="+mj-cs"/>
        </a:defRPr>
      </a:lvl1pPr>
    </p:titleStyle>
    <p:bodyStyle>
      <a:lvl1pPr marL="342900" indent="-342900" algn="l" defTabSz="914400" rtl="0" eaLnBrk="1" latinLnBrk="0" hangingPunct="1">
        <a:spcBef>
          <a:spcPts val="1200"/>
        </a:spcBef>
        <a:buFont typeface="Arial" pitchFamily="34" charset="0"/>
        <a:buChar char="•"/>
        <a:defRPr sz="2400" kern="1200" baseline="0">
          <a:solidFill>
            <a:srgbClr val="000000"/>
          </a:solidFill>
          <a:latin typeface="Aptos" panose="020B0004020202020204" pitchFamily="34" charset="0"/>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000000"/>
          </a:solidFill>
          <a:latin typeface="Aptos" panose="020B0004020202020204" pitchFamily="34" charset="0"/>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000000"/>
          </a:solidFill>
          <a:latin typeface="Aptos" panose="020B0004020202020204" pitchFamily="34" charset="0"/>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000000"/>
          </a:solidFill>
          <a:latin typeface="Aptos" panose="020B0004020202020204" pitchFamily="34" charset="0"/>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000000"/>
          </a:solidFill>
          <a:latin typeface="Aptos" panose="020B00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300"/>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056132"/>
            <a:ext cx="8229600" cy="35206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763000" y="4945861"/>
            <a:ext cx="381000" cy="197639"/>
          </a:xfrm>
          <a:prstGeom prst="rect">
            <a:avLst/>
          </a:prstGeom>
        </p:spPr>
        <p:txBody>
          <a:bodyPr lIns="0" tIns="0" rIns="0" bIns="0" anchor="ctr"/>
          <a:lstStyle>
            <a:lvl1pPr algn="ctr">
              <a:defRPr sz="1400">
                <a:solidFill>
                  <a:schemeClr val="tx1">
                    <a:lumMod val="50000"/>
                  </a:schemeClr>
                </a:solidFill>
                <a:latin typeface="Aptos" panose="020B0004020202020204" pitchFamily="34" charset="0"/>
              </a:defRPr>
            </a:lvl1pPr>
          </a:lstStyle>
          <a:p>
            <a:fld id="{10C7F894-2A36-495D-AB7C-1055F7AC0F9D}" type="slidenum">
              <a:rPr lang="en-US" smtClean="0"/>
              <a:pPr/>
              <a:t>‹#›</a:t>
            </a:fld>
            <a:endParaRPr lang="en-US"/>
          </a:p>
        </p:txBody>
      </p:sp>
      <p:sp>
        <p:nvSpPr>
          <p:cNvPr id="7" name="Rectangle 6"/>
          <p:cNvSpPr/>
          <p:nvPr userDrawn="1"/>
        </p:nvSpPr>
        <p:spPr>
          <a:xfrm>
            <a:off x="3900856" y="5029200"/>
            <a:ext cx="1342288" cy="114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b="1">
              <a:solidFill>
                <a:schemeClr val="tx1"/>
              </a:solidFill>
              <a:latin typeface="Aptos" panose="020B0004020202020204" pitchFamily="34" charset="0"/>
            </a:endParaRPr>
          </a:p>
        </p:txBody>
      </p:sp>
      <p:sp>
        <p:nvSpPr>
          <p:cNvPr id="4" name="Rectangle 3">
            <a:extLst>
              <a:ext uri="{FF2B5EF4-FFF2-40B4-BE49-F238E27FC236}">
                <a16:creationId xmlns:a16="http://schemas.microsoft.com/office/drawing/2014/main" id="{56AEEC79-A36A-0DF6-6C4E-8C12AC68DE87}"/>
              </a:ext>
            </a:extLst>
          </p:cNvPr>
          <p:cNvSpPr/>
          <p:nvPr userDrawn="1"/>
        </p:nvSpPr>
        <p:spPr>
          <a:xfrm>
            <a:off x="3900856" y="4967568"/>
            <a:ext cx="1342288"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a:solidFill>
                  <a:schemeClr val="tx1">
                    <a:lumMod val="50000"/>
                  </a:schemeClr>
                </a:solidFill>
                <a:latin typeface="Aptos" panose="020B0004020202020204" pitchFamily="34" charset="0"/>
              </a:rPr>
              <a:t>ISO-NE PUBLIC</a:t>
            </a:r>
          </a:p>
        </p:txBody>
      </p:sp>
    </p:spTree>
    <p:extLst>
      <p:ext uri="{BB962C8B-B14F-4D97-AF65-F5344CB8AC3E}">
        <p14:creationId xmlns:p14="http://schemas.microsoft.com/office/powerpoint/2010/main" val="3189846755"/>
      </p:ext>
    </p:extLst>
  </p:cSld>
  <p:clrMap bg1="lt1" tx1="dk1" bg2="lt2" tx2="dk2" accent1="accent1" accent2="accent2" accent3="accent3" accent4="accent4" accent5="accent5" accent6="accent6" hlink="hlink" folHlink="folHlink"/>
  <p:sldLayoutIdLst>
    <p:sldLayoutId id="2147483712" r:id="rId1"/>
    <p:sldLayoutId id="2147483713" r:id="rId2"/>
  </p:sldLayoutIdLst>
  <p:hf hdr="0" ftr="0" dt="0"/>
  <p:txStyles>
    <p:titleStyle>
      <a:lvl1pPr algn="l" defTabSz="914400" rtl="0" eaLnBrk="1" latinLnBrk="0" hangingPunct="1">
        <a:spcBef>
          <a:spcPct val="0"/>
        </a:spcBef>
        <a:buNone/>
        <a:defRPr sz="3200" b="1" kern="1200" baseline="0">
          <a:solidFill>
            <a:srgbClr val="000000"/>
          </a:solidFill>
          <a:latin typeface="Aptos" panose="020B0004020202020204" pitchFamily="34" charset="0"/>
          <a:ea typeface="+mj-ea"/>
          <a:cs typeface="+mj-cs"/>
        </a:defRPr>
      </a:lvl1pPr>
    </p:titleStyle>
    <p:bodyStyle>
      <a:lvl1pPr marL="342900" indent="-342900" algn="l" defTabSz="914400" rtl="0" eaLnBrk="1" latinLnBrk="0" hangingPunct="1">
        <a:spcBef>
          <a:spcPts val="1200"/>
        </a:spcBef>
        <a:buFont typeface="Arial" pitchFamily="34" charset="0"/>
        <a:buChar char="•"/>
        <a:defRPr sz="2400" kern="1200" baseline="0">
          <a:solidFill>
            <a:srgbClr val="000000"/>
          </a:solidFill>
          <a:latin typeface="Aptos" panose="020B0004020202020204" pitchFamily="34" charset="0"/>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000000"/>
          </a:solidFill>
          <a:latin typeface="Aptos" panose="020B0004020202020204" pitchFamily="34" charset="0"/>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000000"/>
          </a:solidFill>
          <a:latin typeface="Aptos" panose="020B0004020202020204" pitchFamily="34" charset="0"/>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000000"/>
          </a:solidFill>
          <a:latin typeface="Aptos" panose="020B0004020202020204" pitchFamily="34" charset="0"/>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000000"/>
          </a:solidFill>
          <a:latin typeface="Aptos" panose="020B00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mailto:jdoe@iso-n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58687" y="228600"/>
            <a:ext cx="8163679" cy="228600"/>
          </a:xfrm>
        </p:spPr>
        <p:txBody>
          <a:bodyPr/>
          <a:lstStyle/>
          <a:p>
            <a:r>
              <a:rPr lang="en-US" dirty="0"/>
              <a:t>NEPOOL RELIABILITY COMMITTEE | MAY 21, 2026 | FRAMINGHAM, MA</a:t>
            </a:r>
          </a:p>
        </p:txBody>
      </p:sp>
      <p:sp>
        <p:nvSpPr>
          <p:cNvPr id="6" name="Text Placeholder 5"/>
          <p:cNvSpPr>
            <a:spLocks noGrp="1"/>
          </p:cNvSpPr>
          <p:nvPr>
            <p:ph type="body" sz="quarter" idx="17"/>
          </p:nvPr>
        </p:nvSpPr>
        <p:spPr/>
        <p:txBody>
          <a:bodyPr>
            <a:normAutofit fontScale="92500" lnSpcReduction="20000"/>
          </a:bodyPr>
          <a:lstStyle/>
          <a:p>
            <a:r>
              <a:rPr lang="en-US" dirty="0"/>
              <a:t>Joshua Ledee</a:t>
            </a:r>
          </a:p>
        </p:txBody>
      </p:sp>
      <p:sp>
        <p:nvSpPr>
          <p:cNvPr id="5" name="Text Placeholder 4"/>
          <p:cNvSpPr>
            <a:spLocks noGrp="1"/>
          </p:cNvSpPr>
          <p:nvPr>
            <p:ph type="body" sz="quarter" idx="16"/>
          </p:nvPr>
        </p:nvSpPr>
        <p:spPr/>
        <p:txBody>
          <a:bodyPr>
            <a:normAutofit fontScale="92500" lnSpcReduction="10000"/>
          </a:bodyPr>
          <a:lstStyle/>
          <a:p>
            <a:r>
              <a:rPr lang="en-US" dirty="0"/>
              <a:t>FERC Order No. 881/881-A conforming changes</a:t>
            </a:r>
          </a:p>
        </p:txBody>
      </p:sp>
      <p:sp>
        <p:nvSpPr>
          <p:cNvPr id="8" name="Text Placeholder 7"/>
          <p:cNvSpPr>
            <a:spLocks noGrp="1"/>
          </p:cNvSpPr>
          <p:nvPr>
            <p:ph type="body" sz="quarter" idx="19"/>
          </p:nvPr>
        </p:nvSpPr>
        <p:spPr>
          <a:xfrm>
            <a:off x="3276600" y="514350"/>
            <a:ext cx="5698351" cy="1200150"/>
          </a:xfrm>
        </p:spPr>
        <p:txBody>
          <a:bodyPr/>
          <a:lstStyle/>
          <a:p>
            <a:r>
              <a:rPr lang="en-US" sz="2800" dirty="0"/>
              <a:t>OP-16 and Appendices A, B, C, D, E, G, H, &amp; I – Transmission System Data</a:t>
            </a:r>
            <a:endParaRPr lang="en-US" sz="2800" strike="sngStrike" dirty="0">
              <a:solidFill>
                <a:srgbClr val="FF0000"/>
              </a:solidFill>
            </a:endParaRPr>
          </a:p>
        </p:txBody>
      </p:sp>
      <p:sp>
        <p:nvSpPr>
          <p:cNvPr id="3" name="Text Placeholder 2">
            <a:extLst>
              <a:ext uri="{FF2B5EF4-FFF2-40B4-BE49-F238E27FC236}">
                <a16:creationId xmlns:a16="http://schemas.microsoft.com/office/drawing/2014/main" id="{8EAAAB6B-0D05-D049-7C31-3BC2B924296D}"/>
              </a:ext>
            </a:extLst>
          </p:cNvPr>
          <p:cNvSpPr>
            <a:spLocks noGrp="1"/>
          </p:cNvSpPr>
          <p:nvPr>
            <p:ph type="body" sz="quarter" idx="18"/>
          </p:nvPr>
        </p:nvSpPr>
        <p:spPr/>
        <p:txBody>
          <a:bodyPr/>
          <a:lstStyle/>
          <a:p>
            <a:r>
              <a:rPr lang="en-US" dirty="0"/>
              <a:t>ENGINEER</a:t>
            </a:r>
          </a:p>
        </p:txBody>
      </p:sp>
    </p:spTree>
    <p:extLst>
      <p:ext uri="{BB962C8B-B14F-4D97-AF65-F5344CB8AC3E}">
        <p14:creationId xmlns:p14="http://schemas.microsoft.com/office/powerpoint/2010/main" val="3071337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9E8805-B824-C330-FC40-6E2B82349CA4}"/>
              </a:ext>
            </a:extLst>
          </p:cNvPr>
          <p:cNvSpPr>
            <a:spLocks noGrp="1"/>
          </p:cNvSpPr>
          <p:nvPr>
            <p:ph type="title"/>
          </p:nvPr>
        </p:nvSpPr>
        <p:spPr/>
        <p:txBody>
          <a:bodyPr/>
          <a:lstStyle/>
          <a:p>
            <a:r>
              <a:rPr lang="en-US" dirty="0">
                <a:solidFill>
                  <a:schemeClr val="tx2"/>
                </a:solidFill>
              </a:rPr>
              <a:t>Appendix</a:t>
            </a:r>
          </a:p>
        </p:txBody>
      </p:sp>
      <p:sp>
        <p:nvSpPr>
          <p:cNvPr id="4" name="Text Placeholder 3">
            <a:extLst>
              <a:ext uri="{FF2B5EF4-FFF2-40B4-BE49-F238E27FC236}">
                <a16:creationId xmlns:a16="http://schemas.microsoft.com/office/drawing/2014/main" id="{989D662A-F08E-B794-2D6F-DD9FC11368CE}"/>
              </a:ext>
            </a:extLst>
          </p:cNvPr>
          <p:cNvSpPr>
            <a:spLocks noGrp="1"/>
          </p:cNvSpPr>
          <p:nvPr>
            <p:ph type="body" idx="1"/>
          </p:nvPr>
        </p:nvSpPr>
        <p:spPr/>
        <p:txBody>
          <a:bodyPr/>
          <a:lstStyle/>
          <a:p>
            <a:r>
              <a:rPr lang="en-US" dirty="0"/>
              <a:t>OP-16 and Appendices A, B, C, D, E, G, H, &amp; I Redlines Presented at April RC</a:t>
            </a:r>
          </a:p>
          <a:p>
            <a:endParaRPr lang="en-US" dirty="0"/>
          </a:p>
        </p:txBody>
      </p:sp>
      <p:sp>
        <p:nvSpPr>
          <p:cNvPr id="2" name="Slide Number Placeholder 1">
            <a:extLst>
              <a:ext uri="{FF2B5EF4-FFF2-40B4-BE49-F238E27FC236}">
                <a16:creationId xmlns:a16="http://schemas.microsoft.com/office/drawing/2014/main" id="{6AE64AEC-E0EE-5252-B06F-6603EADF7088}"/>
              </a:ext>
            </a:extLst>
          </p:cNvPr>
          <p:cNvSpPr>
            <a:spLocks noGrp="1"/>
          </p:cNvSpPr>
          <p:nvPr>
            <p:ph type="sldNum" sz="quarter" idx="4"/>
          </p:nvPr>
        </p:nvSpPr>
        <p:spPr/>
        <p:txBody>
          <a:bodyPr/>
          <a:lstStyle/>
          <a:p>
            <a:fld id="{10C7F894-2A36-495D-AB7C-1055F7AC0F9D}" type="slidenum">
              <a:rPr lang="en-US" sz="1100" smtClean="0"/>
              <a:pPr/>
              <a:t>10</a:t>
            </a:fld>
            <a:endParaRPr lang="en-US" sz="1100"/>
          </a:p>
        </p:txBody>
      </p:sp>
    </p:spTree>
    <p:extLst>
      <p:ext uri="{BB962C8B-B14F-4D97-AF65-F5344CB8AC3E}">
        <p14:creationId xmlns:p14="http://schemas.microsoft.com/office/powerpoint/2010/main" val="1181183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715CCB-68AC-6BB0-FA85-949F60CD4D8B}"/>
              </a:ext>
            </a:extLst>
          </p:cNvPr>
          <p:cNvSpPr>
            <a:spLocks noGrp="1"/>
          </p:cNvSpPr>
          <p:nvPr>
            <p:ph type="sldNum" sz="quarter" idx="12"/>
          </p:nvPr>
        </p:nvSpPr>
        <p:spPr/>
        <p:txBody>
          <a:bodyPr/>
          <a:lstStyle/>
          <a:p>
            <a:fld id="{10C7F894-2A36-495D-AB7C-1055F7AC0F9D}" type="slidenum">
              <a:rPr lang="en-US" smtClean="0"/>
              <a:pPr/>
              <a:t>11</a:t>
            </a:fld>
            <a:endParaRPr lang="en-US"/>
          </a:p>
        </p:txBody>
      </p:sp>
      <p:sp>
        <p:nvSpPr>
          <p:cNvPr id="5" name="Title 4">
            <a:extLst>
              <a:ext uri="{FF2B5EF4-FFF2-40B4-BE49-F238E27FC236}">
                <a16:creationId xmlns:a16="http://schemas.microsoft.com/office/drawing/2014/main" id="{3C532978-ABC4-A413-C10E-3BFCAA10ACF7}"/>
              </a:ext>
            </a:extLst>
          </p:cNvPr>
          <p:cNvSpPr>
            <a:spLocks noGrp="1"/>
          </p:cNvSpPr>
          <p:nvPr>
            <p:ph type="title"/>
          </p:nvPr>
        </p:nvSpPr>
        <p:spPr/>
        <p:txBody>
          <a:bodyPr>
            <a:noAutofit/>
          </a:bodyPr>
          <a:lstStyle/>
          <a:p>
            <a:r>
              <a:rPr lang="en-US" sz="2400" dirty="0"/>
              <a:t>Reference Changes</a:t>
            </a:r>
            <a:endParaRPr lang="en-US" sz="1800" strike="sngStrike" dirty="0">
              <a:solidFill>
                <a:srgbClr val="FF0000"/>
              </a:solidFill>
            </a:endParaRPr>
          </a:p>
        </p:txBody>
      </p:sp>
      <p:graphicFrame>
        <p:nvGraphicFramePr>
          <p:cNvPr id="3" name="Table Placeholder 4">
            <a:extLst>
              <a:ext uri="{FF2B5EF4-FFF2-40B4-BE49-F238E27FC236}">
                <a16:creationId xmlns:a16="http://schemas.microsoft.com/office/drawing/2014/main" id="{C80EEFCE-D6F9-AFE7-8E0A-EC1D7F5280B8}"/>
              </a:ext>
            </a:extLst>
          </p:cNvPr>
          <p:cNvGraphicFramePr>
            <a:graphicFrameLocks noGrp="1"/>
          </p:cNvGraphicFramePr>
          <p:nvPr>
            <p:ph idx="1"/>
            <p:extLst>
              <p:ext uri="{D42A27DB-BD31-4B8C-83A1-F6EECF244321}">
                <p14:modId xmlns:p14="http://schemas.microsoft.com/office/powerpoint/2010/main" val="613565688"/>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References</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 references to FERC Order 881, OP-18, and OATT Attachment Q</a:t>
                      </a:r>
                    </a:p>
                    <a:p>
                      <a:pPr algn="l"/>
                      <a:endParaRPr lang="en-US" sz="1400" dirty="0">
                        <a:solidFill>
                          <a:srgbClr val="000000"/>
                        </a:solidFill>
                      </a:endParaRPr>
                    </a:p>
                  </a:txBody>
                  <a:tcPr marL="68580" marR="68580" marT="34290" marB="34290" anchor="ctr"/>
                </a:tc>
                <a:extLst>
                  <a:ext uri="{0D108BD9-81ED-4DB2-BD59-A6C34878D82A}">
                    <a16:rowId xmlns:a16="http://schemas.microsoft.com/office/drawing/2014/main" val="10001"/>
                  </a:ext>
                </a:extLst>
              </a:tr>
            </a:tbl>
          </a:graphicData>
        </a:graphic>
      </p:graphicFrame>
      <p:pic>
        <p:nvPicPr>
          <p:cNvPr id="7" name="Picture 6">
            <a:extLst>
              <a:ext uri="{FF2B5EF4-FFF2-40B4-BE49-F238E27FC236}">
                <a16:creationId xmlns:a16="http://schemas.microsoft.com/office/drawing/2014/main" id="{40361BD1-0089-5A2C-6A7C-D16CE44B1D71}"/>
              </a:ext>
            </a:extLst>
          </p:cNvPr>
          <p:cNvPicPr>
            <a:picLocks noChangeAspect="1"/>
          </p:cNvPicPr>
          <p:nvPr/>
        </p:nvPicPr>
        <p:blipFill>
          <a:blip r:embed="rId2"/>
          <a:stretch>
            <a:fillRect/>
          </a:stretch>
        </p:blipFill>
        <p:spPr>
          <a:xfrm>
            <a:off x="1963920" y="2420311"/>
            <a:ext cx="3919837" cy="708776"/>
          </a:xfrm>
          <a:prstGeom prst="rect">
            <a:avLst/>
          </a:prstGeom>
        </p:spPr>
      </p:pic>
    </p:spTree>
    <p:extLst>
      <p:ext uri="{BB962C8B-B14F-4D97-AF65-F5344CB8AC3E}">
        <p14:creationId xmlns:p14="http://schemas.microsoft.com/office/powerpoint/2010/main" val="3605010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3AA54-2632-547A-E053-D9DDCE598A2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5AAB2D-C672-803D-9D5F-C92F569F40D5}"/>
              </a:ext>
            </a:extLst>
          </p:cNvPr>
          <p:cNvSpPr>
            <a:spLocks noGrp="1"/>
          </p:cNvSpPr>
          <p:nvPr>
            <p:ph type="sldNum" sz="quarter" idx="12"/>
          </p:nvPr>
        </p:nvSpPr>
        <p:spPr/>
        <p:txBody>
          <a:bodyPr/>
          <a:lstStyle/>
          <a:p>
            <a:fld id="{10C7F894-2A36-495D-AB7C-1055F7AC0F9D}" type="slidenum">
              <a:rPr lang="en-US" smtClean="0"/>
              <a:pPr/>
              <a:t>12</a:t>
            </a:fld>
            <a:endParaRPr lang="en-US"/>
          </a:p>
        </p:txBody>
      </p:sp>
      <p:sp>
        <p:nvSpPr>
          <p:cNvPr id="5" name="Title 4">
            <a:extLst>
              <a:ext uri="{FF2B5EF4-FFF2-40B4-BE49-F238E27FC236}">
                <a16:creationId xmlns:a16="http://schemas.microsoft.com/office/drawing/2014/main" id="{07625BC2-0548-AF5E-9BE2-6021BED7DDF1}"/>
              </a:ext>
            </a:extLst>
          </p:cNvPr>
          <p:cNvSpPr>
            <a:spLocks noGrp="1"/>
          </p:cNvSpPr>
          <p:nvPr>
            <p:ph type="title"/>
          </p:nvPr>
        </p:nvSpPr>
        <p:spPr/>
        <p:txBody>
          <a:bodyPr>
            <a:noAutofit/>
          </a:bodyPr>
          <a:lstStyle/>
          <a:p>
            <a:r>
              <a:rPr lang="en-US" sz="2400" dirty="0"/>
              <a:t>Section I – Overview and Purpose Changes</a:t>
            </a:r>
            <a:endParaRPr lang="en-US" sz="1800" strike="sngStrike" dirty="0">
              <a:solidFill>
                <a:srgbClr val="FF0000"/>
              </a:solidFill>
            </a:endParaRPr>
          </a:p>
        </p:txBody>
      </p:sp>
      <p:graphicFrame>
        <p:nvGraphicFramePr>
          <p:cNvPr id="3" name="Table Placeholder 4">
            <a:extLst>
              <a:ext uri="{FF2B5EF4-FFF2-40B4-BE49-F238E27FC236}">
                <a16:creationId xmlns:a16="http://schemas.microsoft.com/office/drawing/2014/main" id="{81868A5A-B844-2A03-4DF6-F629188C1D0A}"/>
              </a:ext>
            </a:extLst>
          </p:cNvPr>
          <p:cNvGraphicFramePr>
            <a:graphicFrameLocks noGrp="1"/>
          </p:cNvGraphicFramePr>
          <p:nvPr>
            <p:ph idx="1"/>
            <p:extLst>
              <p:ext uri="{D42A27DB-BD31-4B8C-83A1-F6EECF244321}">
                <p14:modId xmlns:p14="http://schemas.microsoft.com/office/powerpoint/2010/main" val="843931247"/>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dirty="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 – Overview and Purpose</a:t>
                      </a:r>
                    </a:p>
                    <a:p>
                      <a:pPr algn="ctr"/>
                      <a:endParaRPr lang="en-US" sz="1400" dirty="0">
                        <a:solidFill>
                          <a:srgbClr val="000000"/>
                        </a:solidFill>
                      </a:endParaRP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Introduce Limit Exchange Portal (LEP) as new ratings host for New England Transmission System Equipment</a:t>
                      </a:r>
                    </a:p>
                    <a:p>
                      <a:pPr algn="l"/>
                      <a:endParaRPr lang="en-US" sz="1400" dirty="0">
                        <a:solidFill>
                          <a:srgbClr val="000000"/>
                        </a:solidFill>
                      </a:endParaRPr>
                    </a:p>
                    <a:p>
                      <a:pPr algn="l"/>
                      <a:r>
                        <a:rPr lang="en-US" sz="1400" dirty="0">
                          <a:solidFill>
                            <a:srgbClr val="000000"/>
                          </a:solidFill>
                        </a:rPr>
                        <a:t>Revise language on ratings requirements in NX app</a:t>
                      </a:r>
                    </a:p>
                    <a:p>
                      <a:pPr algn="l"/>
                      <a:endParaRPr lang="en-US" sz="1400" dirty="0">
                        <a:solidFill>
                          <a:srgbClr val="000000"/>
                        </a:solidFill>
                      </a:endParaRPr>
                    </a:p>
                    <a:p>
                      <a:pPr algn="l"/>
                      <a:r>
                        <a:rPr lang="en-US" sz="1400" dirty="0">
                          <a:solidFill>
                            <a:srgbClr val="000000"/>
                          </a:solidFill>
                        </a:rPr>
                        <a:t>Globally changed “submission” to “submittal”</a:t>
                      </a:r>
                    </a:p>
                    <a:p>
                      <a:pPr algn="l"/>
                      <a:endParaRPr lang="en-US" sz="1400" dirty="0">
                        <a:solidFill>
                          <a:srgbClr val="000000"/>
                        </a:solidFill>
                      </a:endParaRPr>
                    </a:p>
                    <a:p>
                      <a:pPr algn="l"/>
                      <a:r>
                        <a:rPr lang="en-US" sz="1400" dirty="0">
                          <a:solidFill>
                            <a:srgbClr val="000000"/>
                          </a:solidFill>
                        </a:rPr>
                        <a:t>Add footnote to Overview section to define term “Nominal Ratings”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A155FB23-1C51-B743-585D-4A1A7B6131E5}"/>
              </a:ext>
            </a:extLst>
          </p:cNvPr>
          <p:cNvPicPr>
            <a:picLocks noChangeAspect="1"/>
          </p:cNvPicPr>
          <p:nvPr/>
        </p:nvPicPr>
        <p:blipFill>
          <a:blip r:embed="rId2"/>
          <a:stretch>
            <a:fillRect/>
          </a:stretch>
        </p:blipFill>
        <p:spPr>
          <a:xfrm>
            <a:off x="1976999" y="1385192"/>
            <a:ext cx="3893226" cy="1823071"/>
          </a:xfrm>
          <a:prstGeom prst="rect">
            <a:avLst/>
          </a:prstGeom>
        </p:spPr>
      </p:pic>
      <p:pic>
        <p:nvPicPr>
          <p:cNvPr id="9" name="Picture 8">
            <a:extLst>
              <a:ext uri="{FF2B5EF4-FFF2-40B4-BE49-F238E27FC236}">
                <a16:creationId xmlns:a16="http://schemas.microsoft.com/office/drawing/2014/main" id="{53AACB15-166E-6F45-E75D-F85B9882AA70}"/>
              </a:ext>
            </a:extLst>
          </p:cNvPr>
          <p:cNvPicPr>
            <a:picLocks noChangeAspect="1"/>
          </p:cNvPicPr>
          <p:nvPr/>
        </p:nvPicPr>
        <p:blipFill>
          <a:blip r:embed="rId3"/>
          <a:stretch>
            <a:fillRect/>
          </a:stretch>
        </p:blipFill>
        <p:spPr>
          <a:xfrm>
            <a:off x="1976999" y="3891899"/>
            <a:ext cx="3893226" cy="425925"/>
          </a:xfrm>
          <a:prstGeom prst="rect">
            <a:avLst/>
          </a:prstGeom>
        </p:spPr>
      </p:pic>
      <p:pic>
        <p:nvPicPr>
          <p:cNvPr id="7" name="Picture 6">
            <a:extLst>
              <a:ext uri="{FF2B5EF4-FFF2-40B4-BE49-F238E27FC236}">
                <a16:creationId xmlns:a16="http://schemas.microsoft.com/office/drawing/2014/main" id="{0EF2D5DC-DD3C-D71A-1DFE-9C83301E236A}"/>
              </a:ext>
            </a:extLst>
          </p:cNvPr>
          <p:cNvPicPr>
            <a:picLocks noChangeAspect="1"/>
          </p:cNvPicPr>
          <p:nvPr/>
        </p:nvPicPr>
        <p:blipFill>
          <a:blip r:embed="rId4"/>
          <a:stretch>
            <a:fillRect/>
          </a:stretch>
        </p:blipFill>
        <p:spPr>
          <a:xfrm>
            <a:off x="1976999" y="3299003"/>
            <a:ext cx="3893226" cy="483131"/>
          </a:xfrm>
          <a:prstGeom prst="rect">
            <a:avLst/>
          </a:prstGeom>
        </p:spPr>
      </p:pic>
    </p:spTree>
    <p:extLst>
      <p:ext uri="{BB962C8B-B14F-4D97-AF65-F5344CB8AC3E}">
        <p14:creationId xmlns:p14="http://schemas.microsoft.com/office/powerpoint/2010/main" val="4006744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C005C-21CC-1952-BAEE-2461EA9F761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A34ECF-E31D-1923-0056-4922EA715621}"/>
              </a:ext>
            </a:extLst>
          </p:cNvPr>
          <p:cNvSpPr>
            <a:spLocks noGrp="1"/>
          </p:cNvSpPr>
          <p:nvPr>
            <p:ph type="sldNum" sz="quarter" idx="12"/>
          </p:nvPr>
        </p:nvSpPr>
        <p:spPr/>
        <p:txBody>
          <a:bodyPr/>
          <a:lstStyle/>
          <a:p>
            <a:fld id="{10C7F894-2A36-495D-AB7C-1055F7AC0F9D}" type="slidenum">
              <a:rPr lang="en-US" smtClean="0"/>
              <a:pPr/>
              <a:t>13</a:t>
            </a:fld>
            <a:endParaRPr lang="en-US"/>
          </a:p>
        </p:txBody>
      </p:sp>
      <p:sp>
        <p:nvSpPr>
          <p:cNvPr id="5" name="Title 4">
            <a:extLst>
              <a:ext uri="{FF2B5EF4-FFF2-40B4-BE49-F238E27FC236}">
                <a16:creationId xmlns:a16="http://schemas.microsoft.com/office/drawing/2014/main" id="{4C31200C-0B49-84D1-CDE1-AC40C7F551C9}"/>
              </a:ext>
            </a:extLst>
          </p:cNvPr>
          <p:cNvSpPr>
            <a:spLocks noGrp="1"/>
          </p:cNvSpPr>
          <p:nvPr>
            <p:ph type="title"/>
          </p:nvPr>
        </p:nvSpPr>
        <p:spPr/>
        <p:txBody>
          <a:bodyPr>
            <a:noAutofit/>
          </a:bodyPr>
          <a:lstStyle/>
          <a:p>
            <a:r>
              <a:rPr lang="en-US" sz="2400" dirty="0"/>
              <a:t>Section II – NX-9 Data Submittal Schedule Changes</a:t>
            </a:r>
            <a:endParaRPr lang="en-US" sz="1800" dirty="0"/>
          </a:p>
        </p:txBody>
      </p:sp>
      <p:graphicFrame>
        <p:nvGraphicFramePr>
          <p:cNvPr id="3" name="Table Placeholder 4">
            <a:extLst>
              <a:ext uri="{FF2B5EF4-FFF2-40B4-BE49-F238E27FC236}">
                <a16:creationId xmlns:a16="http://schemas.microsoft.com/office/drawing/2014/main" id="{A0CE725F-013B-1B24-FF66-3905A7DF157E}"/>
              </a:ext>
            </a:extLst>
          </p:cNvPr>
          <p:cNvGraphicFramePr>
            <a:graphicFrameLocks noGrp="1"/>
          </p:cNvGraphicFramePr>
          <p:nvPr>
            <p:ph idx="1"/>
            <p:extLst>
              <p:ext uri="{D42A27DB-BD31-4B8C-83A1-F6EECF244321}">
                <p14:modId xmlns:p14="http://schemas.microsoft.com/office/powerpoint/2010/main" val="34202218"/>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II – NX-9 Data Submittal Schedule</a:t>
                      </a:r>
                    </a:p>
                    <a:p>
                      <a:pPr algn="ctr"/>
                      <a:endParaRPr lang="en-US" sz="1400" dirty="0">
                        <a:solidFill>
                          <a:srgbClr val="000000"/>
                        </a:solidFill>
                      </a:endParaRP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rPr>
                        <a:t>Changed dates from 15</a:t>
                      </a:r>
                      <a:r>
                        <a:rPr lang="en-US" sz="1400" baseline="30000" dirty="0">
                          <a:solidFill>
                            <a:srgbClr val="000000"/>
                          </a:solidFill>
                        </a:rPr>
                        <a:t>th</a:t>
                      </a:r>
                      <a:r>
                        <a:rPr lang="en-US" sz="1400" dirty="0">
                          <a:solidFill>
                            <a:srgbClr val="000000"/>
                          </a:solidFill>
                        </a:rPr>
                        <a:t> to 1</a:t>
                      </a:r>
                      <a:r>
                        <a:rPr lang="en-US" sz="1400" baseline="30000" dirty="0">
                          <a:solidFill>
                            <a:srgbClr val="000000"/>
                          </a:solidFill>
                        </a:rPr>
                        <a:t>st</a:t>
                      </a:r>
                      <a:r>
                        <a:rPr lang="en-US" sz="1400" dirty="0">
                          <a:solidFill>
                            <a:srgbClr val="000000"/>
                          </a:solidFill>
                        </a:rPr>
                        <a:t> </a:t>
                      </a:r>
                    </a:p>
                    <a:p>
                      <a:pPr algn="l"/>
                      <a:endParaRPr lang="en-US" sz="1400" dirty="0">
                        <a:solidFill>
                          <a:srgbClr val="000000"/>
                        </a:solidFill>
                      </a:endParaRPr>
                    </a:p>
                    <a:p>
                      <a:pPr algn="l"/>
                      <a:r>
                        <a:rPr lang="en-US" sz="1400" dirty="0">
                          <a:solidFill>
                            <a:srgbClr val="000000"/>
                          </a:solidFill>
                        </a:rPr>
                        <a:t>Submittals needed earlier to assess modeling requirements to allow LEP to host all applicable ratings for equipment.</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BEAB8461-A205-3771-B8FC-659580442696}"/>
              </a:ext>
            </a:extLst>
          </p:cNvPr>
          <p:cNvPicPr>
            <a:picLocks noChangeAspect="1"/>
          </p:cNvPicPr>
          <p:nvPr/>
        </p:nvPicPr>
        <p:blipFill>
          <a:blip r:embed="rId2"/>
          <a:stretch>
            <a:fillRect/>
          </a:stretch>
        </p:blipFill>
        <p:spPr>
          <a:xfrm>
            <a:off x="2169422" y="2187539"/>
            <a:ext cx="3506510" cy="1172571"/>
          </a:xfrm>
          <a:prstGeom prst="rect">
            <a:avLst/>
          </a:prstGeom>
        </p:spPr>
      </p:pic>
    </p:spTree>
    <p:extLst>
      <p:ext uri="{BB962C8B-B14F-4D97-AF65-F5344CB8AC3E}">
        <p14:creationId xmlns:p14="http://schemas.microsoft.com/office/powerpoint/2010/main" val="4174982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4132A-8112-C9F8-47DA-67A484C13D1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D5B269-CCB3-7D5A-221C-284E55E49569}"/>
              </a:ext>
            </a:extLst>
          </p:cNvPr>
          <p:cNvSpPr>
            <a:spLocks noGrp="1"/>
          </p:cNvSpPr>
          <p:nvPr>
            <p:ph type="sldNum" sz="quarter" idx="12"/>
          </p:nvPr>
        </p:nvSpPr>
        <p:spPr/>
        <p:txBody>
          <a:bodyPr/>
          <a:lstStyle/>
          <a:p>
            <a:fld id="{10C7F894-2A36-495D-AB7C-1055F7AC0F9D}" type="slidenum">
              <a:rPr lang="en-US" smtClean="0"/>
              <a:pPr/>
              <a:t>14</a:t>
            </a:fld>
            <a:endParaRPr lang="en-US"/>
          </a:p>
        </p:txBody>
      </p:sp>
      <p:sp>
        <p:nvSpPr>
          <p:cNvPr id="5" name="Title 4">
            <a:extLst>
              <a:ext uri="{FF2B5EF4-FFF2-40B4-BE49-F238E27FC236}">
                <a16:creationId xmlns:a16="http://schemas.microsoft.com/office/drawing/2014/main" id="{A3E7C98A-E840-08D7-79CF-DB9AF84BBEF2}"/>
              </a:ext>
            </a:extLst>
          </p:cNvPr>
          <p:cNvSpPr>
            <a:spLocks noGrp="1"/>
          </p:cNvSpPr>
          <p:nvPr>
            <p:ph type="title"/>
          </p:nvPr>
        </p:nvSpPr>
        <p:spPr/>
        <p:txBody>
          <a:bodyPr>
            <a:noAutofit/>
          </a:bodyPr>
          <a:lstStyle/>
          <a:p>
            <a:r>
              <a:rPr lang="en-US" sz="2400" dirty="0"/>
              <a:t>Section II – NX-9 Data Submittal Schedule Changes, Continued</a:t>
            </a:r>
            <a:endParaRPr lang="en-US" sz="1800" dirty="0"/>
          </a:p>
        </p:txBody>
      </p:sp>
      <p:graphicFrame>
        <p:nvGraphicFramePr>
          <p:cNvPr id="3" name="Table Placeholder 4">
            <a:extLst>
              <a:ext uri="{FF2B5EF4-FFF2-40B4-BE49-F238E27FC236}">
                <a16:creationId xmlns:a16="http://schemas.microsoft.com/office/drawing/2014/main" id="{6D0461C0-B3B9-6DDA-4BC3-9CF6DD223E13}"/>
              </a:ext>
            </a:extLst>
          </p:cNvPr>
          <p:cNvGraphicFramePr>
            <a:graphicFrameLocks noGrp="1"/>
          </p:cNvGraphicFramePr>
          <p:nvPr>
            <p:ph idx="1"/>
            <p:extLst>
              <p:ext uri="{D42A27DB-BD31-4B8C-83A1-F6EECF244321}">
                <p14:modId xmlns:p14="http://schemas.microsoft.com/office/powerpoint/2010/main" val="1205223990"/>
              </p:ext>
            </p:extLst>
          </p:nvPr>
        </p:nvGraphicFramePr>
        <p:xfrm>
          <a:off x="571500" y="1051322"/>
          <a:ext cx="7962900" cy="3550920"/>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II – NX-9 Data Submittal Schedule</a:t>
                      </a:r>
                    </a:p>
                    <a:p>
                      <a:pPr algn="ctr"/>
                      <a:endParaRPr lang="en-US" sz="1400" dirty="0">
                        <a:solidFill>
                          <a:srgbClr val="000000"/>
                        </a:solidFill>
                      </a:endParaRP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Remove submittal schedule for planned modifications for existing facilities OP-3 exception</a:t>
                      </a:r>
                    </a:p>
                    <a:p>
                      <a:pPr algn="l"/>
                      <a:endParaRPr lang="en-US" sz="1400" dirty="0">
                        <a:solidFill>
                          <a:srgbClr val="000000"/>
                        </a:solidFill>
                      </a:endParaRPr>
                    </a:p>
                    <a:p>
                      <a:pPr algn="l"/>
                      <a:r>
                        <a:rPr lang="en-US" sz="1400" dirty="0">
                          <a:solidFill>
                            <a:srgbClr val="000000"/>
                          </a:solidFill>
                        </a:rPr>
                        <a:t>Add timeframe for submittal of NX forms when adding, removing or modifying rating related fields that require EMS changes.</a:t>
                      </a:r>
                    </a:p>
                    <a:p>
                      <a:pPr algn="l"/>
                      <a:endParaRPr lang="en-US" sz="1400" dirty="0">
                        <a:solidFill>
                          <a:srgbClr val="000000"/>
                        </a:solidFill>
                      </a:endParaRPr>
                    </a:p>
                    <a:p>
                      <a:pPr algn="l"/>
                      <a:r>
                        <a:rPr lang="en-US" sz="1400" dirty="0">
                          <a:solidFill>
                            <a:srgbClr val="000000"/>
                          </a:solidFill>
                        </a:rPr>
                        <a:t>Add the timeframe participants have to notify ISO of LMP transfers and to submit LMP transfer revisions as this requires EMS/LEP changes.</a:t>
                      </a:r>
                    </a:p>
                    <a:p>
                      <a:pPr algn="l"/>
                      <a:endParaRPr lang="en-US" sz="1400" dirty="0">
                        <a:solidFill>
                          <a:srgbClr val="000000"/>
                        </a:solidFill>
                      </a:endParaRPr>
                    </a:p>
                  </a:txBody>
                  <a:tcPr marL="68580" marR="68580" marT="34290" marB="34290" anchor="ctr"/>
                </a:tc>
                <a:extLst>
                  <a:ext uri="{0D108BD9-81ED-4DB2-BD59-A6C34878D82A}">
                    <a16:rowId xmlns:a16="http://schemas.microsoft.com/office/drawing/2014/main" val="10001"/>
                  </a:ext>
                </a:extLst>
              </a:tr>
            </a:tbl>
          </a:graphicData>
        </a:graphic>
      </p:graphicFrame>
      <p:pic>
        <p:nvPicPr>
          <p:cNvPr id="9" name="Picture 8">
            <a:extLst>
              <a:ext uri="{FF2B5EF4-FFF2-40B4-BE49-F238E27FC236}">
                <a16:creationId xmlns:a16="http://schemas.microsoft.com/office/drawing/2014/main" id="{24673DC4-1981-9DC4-9186-85A3336EF157}"/>
              </a:ext>
            </a:extLst>
          </p:cNvPr>
          <p:cNvPicPr>
            <a:picLocks noChangeAspect="1"/>
          </p:cNvPicPr>
          <p:nvPr/>
        </p:nvPicPr>
        <p:blipFill>
          <a:blip r:embed="rId2"/>
          <a:stretch>
            <a:fillRect/>
          </a:stretch>
        </p:blipFill>
        <p:spPr>
          <a:xfrm>
            <a:off x="1982586" y="2136639"/>
            <a:ext cx="3891596" cy="1680463"/>
          </a:xfrm>
          <a:prstGeom prst="rect">
            <a:avLst/>
          </a:prstGeom>
        </p:spPr>
      </p:pic>
    </p:spTree>
    <p:extLst>
      <p:ext uri="{BB962C8B-B14F-4D97-AF65-F5344CB8AC3E}">
        <p14:creationId xmlns:p14="http://schemas.microsoft.com/office/powerpoint/2010/main" val="3766636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584A7-61AE-B3B2-BB36-6C1314E45B0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F41396-AFBA-405F-3432-EA407443ADBF}"/>
              </a:ext>
            </a:extLst>
          </p:cNvPr>
          <p:cNvSpPr>
            <a:spLocks noGrp="1"/>
          </p:cNvSpPr>
          <p:nvPr>
            <p:ph type="sldNum" sz="quarter" idx="12"/>
          </p:nvPr>
        </p:nvSpPr>
        <p:spPr/>
        <p:txBody>
          <a:bodyPr/>
          <a:lstStyle/>
          <a:p>
            <a:fld id="{10C7F894-2A36-495D-AB7C-1055F7AC0F9D}" type="slidenum">
              <a:rPr lang="en-US" smtClean="0"/>
              <a:pPr/>
              <a:t>15</a:t>
            </a:fld>
            <a:endParaRPr lang="en-US"/>
          </a:p>
        </p:txBody>
      </p:sp>
      <p:sp>
        <p:nvSpPr>
          <p:cNvPr id="5" name="Title 4">
            <a:extLst>
              <a:ext uri="{FF2B5EF4-FFF2-40B4-BE49-F238E27FC236}">
                <a16:creationId xmlns:a16="http://schemas.microsoft.com/office/drawing/2014/main" id="{5D75A12A-EA5F-AA04-1CD3-6C530C421A23}"/>
              </a:ext>
            </a:extLst>
          </p:cNvPr>
          <p:cNvSpPr>
            <a:spLocks noGrp="1"/>
          </p:cNvSpPr>
          <p:nvPr>
            <p:ph type="title"/>
          </p:nvPr>
        </p:nvSpPr>
        <p:spPr/>
        <p:txBody>
          <a:bodyPr>
            <a:noAutofit/>
          </a:bodyPr>
          <a:lstStyle/>
          <a:p>
            <a:r>
              <a:rPr lang="en-US" sz="2400" dirty="0"/>
              <a:t>Section IV – LEP Data Submittal Requirements Addition</a:t>
            </a:r>
            <a:endParaRPr lang="en-US" sz="1800" strike="sngStrike" dirty="0">
              <a:solidFill>
                <a:srgbClr val="FF0000"/>
              </a:solidFill>
            </a:endParaRPr>
          </a:p>
        </p:txBody>
      </p:sp>
      <p:graphicFrame>
        <p:nvGraphicFramePr>
          <p:cNvPr id="3" name="Table Placeholder 4">
            <a:extLst>
              <a:ext uri="{FF2B5EF4-FFF2-40B4-BE49-F238E27FC236}">
                <a16:creationId xmlns:a16="http://schemas.microsoft.com/office/drawing/2014/main" id="{65D3F551-E771-F0A4-3786-D05683804B66}"/>
              </a:ext>
            </a:extLst>
          </p:cNvPr>
          <p:cNvGraphicFramePr>
            <a:graphicFrameLocks noGrp="1"/>
          </p:cNvGraphicFramePr>
          <p:nvPr>
            <p:ph idx="1"/>
            <p:extLst>
              <p:ext uri="{D42A27DB-BD31-4B8C-83A1-F6EECF244321}">
                <p14:modId xmlns:p14="http://schemas.microsoft.com/office/powerpoint/2010/main" val="3839494656"/>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IV – LEP Data Submittal Requirements </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 new section for LEP Ratings submittal requirements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A0D9AFD5-9290-0303-39E9-B011C552EBD3}"/>
              </a:ext>
            </a:extLst>
          </p:cNvPr>
          <p:cNvPicPr>
            <a:picLocks noChangeAspect="1"/>
          </p:cNvPicPr>
          <p:nvPr/>
        </p:nvPicPr>
        <p:blipFill>
          <a:blip r:embed="rId2"/>
          <a:stretch>
            <a:fillRect/>
          </a:stretch>
        </p:blipFill>
        <p:spPr>
          <a:xfrm>
            <a:off x="2307544" y="1344989"/>
            <a:ext cx="3245880" cy="3151339"/>
          </a:xfrm>
          <a:prstGeom prst="rect">
            <a:avLst/>
          </a:prstGeom>
        </p:spPr>
      </p:pic>
    </p:spTree>
    <p:extLst>
      <p:ext uri="{BB962C8B-B14F-4D97-AF65-F5344CB8AC3E}">
        <p14:creationId xmlns:p14="http://schemas.microsoft.com/office/powerpoint/2010/main" val="4170012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E1081-F89F-AF26-23BB-7D2C99F6357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E517D1-E1BC-EC2E-9D27-B6C9247604CF}"/>
              </a:ext>
            </a:extLst>
          </p:cNvPr>
          <p:cNvSpPr>
            <a:spLocks noGrp="1"/>
          </p:cNvSpPr>
          <p:nvPr>
            <p:ph type="sldNum" sz="quarter" idx="12"/>
          </p:nvPr>
        </p:nvSpPr>
        <p:spPr/>
        <p:txBody>
          <a:bodyPr/>
          <a:lstStyle/>
          <a:p>
            <a:fld id="{10C7F894-2A36-495D-AB7C-1055F7AC0F9D}" type="slidenum">
              <a:rPr lang="en-US" smtClean="0"/>
              <a:pPr/>
              <a:t>16</a:t>
            </a:fld>
            <a:endParaRPr lang="en-US"/>
          </a:p>
        </p:txBody>
      </p:sp>
      <p:sp>
        <p:nvSpPr>
          <p:cNvPr id="5" name="Title 4">
            <a:extLst>
              <a:ext uri="{FF2B5EF4-FFF2-40B4-BE49-F238E27FC236}">
                <a16:creationId xmlns:a16="http://schemas.microsoft.com/office/drawing/2014/main" id="{8694CDCC-C68F-1B4B-848D-DA599E6EBAB5}"/>
              </a:ext>
            </a:extLst>
          </p:cNvPr>
          <p:cNvSpPr>
            <a:spLocks noGrp="1"/>
          </p:cNvSpPr>
          <p:nvPr>
            <p:ph type="title"/>
          </p:nvPr>
        </p:nvSpPr>
        <p:spPr/>
        <p:txBody>
          <a:bodyPr>
            <a:noAutofit/>
          </a:bodyPr>
          <a:lstStyle/>
          <a:p>
            <a:r>
              <a:rPr lang="en-US" sz="2400" dirty="0"/>
              <a:t>Section IV – LEP Data Submittal Requirements Addition, Continued</a:t>
            </a:r>
            <a:endParaRPr lang="en-US" sz="1800" strike="sngStrike" dirty="0">
              <a:solidFill>
                <a:srgbClr val="FF0000"/>
              </a:solidFill>
            </a:endParaRPr>
          </a:p>
        </p:txBody>
      </p:sp>
      <p:graphicFrame>
        <p:nvGraphicFramePr>
          <p:cNvPr id="3" name="Table Placeholder 4">
            <a:extLst>
              <a:ext uri="{FF2B5EF4-FFF2-40B4-BE49-F238E27FC236}">
                <a16:creationId xmlns:a16="http://schemas.microsoft.com/office/drawing/2014/main" id="{402C1FC3-BAE7-2BE1-1765-5BA8C2CDA394}"/>
              </a:ext>
            </a:extLst>
          </p:cNvPr>
          <p:cNvGraphicFramePr>
            <a:graphicFrameLocks noGrp="1"/>
          </p:cNvGraphicFramePr>
          <p:nvPr>
            <p:ph idx="1"/>
            <p:extLst>
              <p:ext uri="{D42A27DB-BD31-4B8C-83A1-F6EECF244321}">
                <p14:modId xmlns:p14="http://schemas.microsoft.com/office/powerpoint/2010/main" val="535515991"/>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IV – LEP Data Submittal Requirements </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 new section for LEP Ratings submittal requirements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820408FC-AEC5-ADE6-3856-DB1ACD0A9D49}"/>
              </a:ext>
            </a:extLst>
          </p:cNvPr>
          <p:cNvPicPr>
            <a:picLocks noChangeAspect="1"/>
          </p:cNvPicPr>
          <p:nvPr/>
        </p:nvPicPr>
        <p:blipFill>
          <a:blip r:embed="rId2"/>
          <a:stretch>
            <a:fillRect/>
          </a:stretch>
        </p:blipFill>
        <p:spPr>
          <a:xfrm>
            <a:off x="2880651" y="1334826"/>
            <a:ext cx="2132176" cy="3161502"/>
          </a:xfrm>
          <a:prstGeom prst="rect">
            <a:avLst/>
          </a:prstGeom>
        </p:spPr>
      </p:pic>
    </p:spTree>
    <p:extLst>
      <p:ext uri="{BB962C8B-B14F-4D97-AF65-F5344CB8AC3E}">
        <p14:creationId xmlns:p14="http://schemas.microsoft.com/office/powerpoint/2010/main" val="30752436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4C7F9-63D8-8148-B42A-F110D29784E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71275B-ACCD-D59D-A3D2-79F69E202C0D}"/>
              </a:ext>
            </a:extLst>
          </p:cNvPr>
          <p:cNvSpPr>
            <a:spLocks noGrp="1"/>
          </p:cNvSpPr>
          <p:nvPr>
            <p:ph type="sldNum" sz="quarter" idx="12"/>
          </p:nvPr>
        </p:nvSpPr>
        <p:spPr/>
        <p:txBody>
          <a:bodyPr/>
          <a:lstStyle/>
          <a:p>
            <a:fld id="{10C7F894-2A36-495D-AB7C-1055F7AC0F9D}" type="slidenum">
              <a:rPr lang="en-US" smtClean="0"/>
              <a:pPr/>
              <a:t>17</a:t>
            </a:fld>
            <a:endParaRPr lang="en-US"/>
          </a:p>
        </p:txBody>
      </p:sp>
      <p:sp>
        <p:nvSpPr>
          <p:cNvPr id="5" name="Title 4">
            <a:extLst>
              <a:ext uri="{FF2B5EF4-FFF2-40B4-BE49-F238E27FC236}">
                <a16:creationId xmlns:a16="http://schemas.microsoft.com/office/drawing/2014/main" id="{734C1980-37E7-52ED-D2FB-F8EBC6DDADFB}"/>
              </a:ext>
            </a:extLst>
          </p:cNvPr>
          <p:cNvSpPr>
            <a:spLocks noGrp="1"/>
          </p:cNvSpPr>
          <p:nvPr>
            <p:ph type="title"/>
          </p:nvPr>
        </p:nvSpPr>
        <p:spPr/>
        <p:txBody>
          <a:bodyPr>
            <a:noAutofit/>
          </a:bodyPr>
          <a:lstStyle/>
          <a:p>
            <a:r>
              <a:rPr lang="en-US" sz="2400" dirty="0"/>
              <a:t>Section IV – LEP Data Submittal Requirements Addition, Continued</a:t>
            </a:r>
            <a:endParaRPr lang="en-US" sz="1800" strike="sngStrike" dirty="0">
              <a:solidFill>
                <a:srgbClr val="FF0000"/>
              </a:solidFill>
            </a:endParaRPr>
          </a:p>
        </p:txBody>
      </p:sp>
      <p:graphicFrame>
        <p:nvGraphicFramePr>
          <p:cNvPr id="3" name="Table Placeholder 4">
            <a:extLst>
              <a:ext uri="{FF2B5EF4-FFF2-40B4-BE49-F238E27FC236}">
                <a16:creationId xmlns:a16="http://schemas.microsoft.com/office/drawing/2014/main" id="{75938E34-37B8-54A9-DC01-3CE0EB63A1A3}"/>
              </a:ext>
            </a:extLst>
          </p:cNvPr>
          <p:cNvGraphicFramePr>
            <a:graphicFrameLocks noGrp="1"/>
          </p:cNvGraphicFramePr>
          <p:nvPr>
            <p:ph idx="1"/>
            <p:extLst>
              <p:ext uri="{D42A27DB-BD31-4B8C-83A1-F6EECF244321}">
                <p14:modId xmlns:p14="http://schemas.microsoft.com/office/powerpoint/2010/main" val="166253869"/>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IV – LEP Data Submittal Requirements </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 new section for LEP Ratings submittal requirements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10214A12-1505-F9ED-4AB2-8E11348CB1C4}"/>
              </a:ext>
            </a:extLst>
          </p:cNvPr>
          <p:cNvPicPr>
            <a:picLocks noChangeAspect="1"/>
          </p:cNvPicPr>
          <p:nvPr/>
        </p:nvPicPr>
        <p:blipFill>
          <a:blip r:embed="rId2"/>
          <a:stretch>
            <a:fillRect/>
          </a:stretch>
        </p:blipFill>
        <p:spPr>
          <a:xfrm>
            <a:off x="2788334" y="1353976"/>
            <a:ext cx="2255459" cy="3142352"/>
          </a:xfrm>
          <a:prstGeom prst="rect">
            <a:avLst/>
          </a:prstGeom>
        </p:spPr>
      </p:pic>
    </p:spTree>
    <p:extLst>
      <p:ext uri="{BB962C8B-B14F-4D97-AF65-F5344CB8AC3E}">
        <p14:creationId xmlns:p14="http://schemas.microsoft.com/office/powerpoint/2010/main" val="2199572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29D41-1381-854E-917C-46A87683EE6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CDD905-A85F-BFAD-513B-073B78FFDD23}"/>
              </a:ext>
            </a:extLst>
          </p:cNvPr>
          <p:cNvSpPr>
            <a:spLocks noGrp="1"/>
          </p:cNvSpPr>
          <p:nvPr>
            <p:ph type="sldNum" sz="quarter" idx="12"/>
          </p:nvPr>
        </p:nvSpPr>
        <p:spPr/>
        <p:txBody>
          <a:bodyPr/>
          <a:lstStyle/>
          <a:p>
            <a:fld id="{10C7F894-2A36-495D-AB7C-1055F7AC0F9D}" type="slidenum">
              <a:rPr lang="en-US" smtClean="0"/>
              <a:pPr/>
              <a:t>18</a:t>
            </a:fld>
            <a:endParaRPr lang="en-US"/>
          </a:p>
        </p:txBody>
      </p:sp>
      <p:sp>
        <p:nvSpPr>
          <p:cNvPr id="5" name="Title 4">
            <a:extLst>
              <a:ext uri="{FF2B5EF4-FFF2-40B4-BE49-F238E27FC236}">
                <a16:creationId xmlns:a16="http://schemas.microsoft.com/office/drawing/2014/main" id="{77FF9208-CAE7-1DB0-4C1A-DC1D132928B5}"/>
              </a:ext>
            </a:extLst>
          </p:cNvPr>
          <p:cNvSpPr>
            <a:spLocks noGrp="1"/>
          </p:cNvSpPr>
          <p:nvPr>
            <p:ph type="title"/>
          </p:nvPr>
        </p:nvSpPr>
        <p:spPr/>
        <p:txBody>
          <a:bodyPr>
            <a:noAutofit/>
          </a:bodyPr>
          <a:lstStyle/>
          <a:p>
            <a:r>
              <a:rPr lang="en-US" sz="2400" dirty="0"/>
              <a:t>Section IV – LEP Data Submittal Requirements Addition, Continued</a:t>
            </a:r>
            <a:endParaRPr lang="en-US" sz="1800" strike="sngStrike" dirty="0">
              <a:solidFill>
                <a:srgbClr val="FF0000"/>
              </a:solidFill>
            </a:endParaRPr>
          </a:p>
        </p:txBody>
      </p:sp>
      <p:graphicFrame>
        <p:nvGraphicFramePr>
          <p:cNvPr id="3" name="Table Placeholder 4">
            <a:extLst>
              <a:ext uri="{FF2B5EF4-FFF2-40B4-BE49-F238E27FC236}">
                <a16:creationId xmlns:a16="http://schemas.microsoft.com/office/drawing/2014/main" id="{82759FF6-5E2F-28E1-FA08-82DD6D8B275A}"/>
              </a:ext>
            </a:extLst>
          </p:cNvPr>
          <p:cNvGraphicFramePr>
            <a:graphicFrameLocks noGrp="1"/>
          </p:cNvGraphicFramePr>
          <p:nvPr>
            <p:ph idx="1"/>
            <p:extLst>
              <p:ext uri="{D42A27DB-BD31-4B8C-83A1-F6EECF244321}">
                <p14:modId xmlns:p14="http://schemas.microsoft.com/office/powerpoint/2010/main" val="925615890"/>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IV – LEP Data Submittal Requirements </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 new section for LEP Ratings submittal requirements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7F996480-D52E-1567-51F2-99287D03B1EF}"/>
              </a:ext>
            </a:extLst>
          </p:cNvPr>
          <p:cNvPicPr>
            <a:picLocks noChangeAspect="1"/>
          </p:cNvPicPr>
          <p:nvPr/>
        </p:nvPicPr>
        <p:blipFill>
          <a:blip r:embed="rId2"/>
          <a:stretch>
            <a:fillRect/>
          </a:stretch>
        </p:blipFill>
        <p:spPr>
          <a:xfrm>
            <a:off x="2787454" y="1352159"/>
            <a:ext cx="2217427" cy="3144169"/>
          </a:xfrm>
          <a:prstGeom prst="rect">
            <a:avLst/>
          </a:prstGeom>
        </p:spPr>
      </p:pic>
    </p:spTree>
    <p:extLst>
      <p:ext uri="{BB962C8B-B14F-4D97-AF65-F5344CB8AC3E}">
        <p14:creationId xmlns:p14="http://schemas.microsoft.com/office/powerpoint/2010/main" val="660584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CBA40-4914-3858-5455-02DD180EB59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39BC1F-073C-1B9B-FBCC-CAC1DBB113D3}"/>
              </a:ext>
            </a:extLst>
          </p:cNvPr>
          <p:cNvSpPr>
            <a:spLocks noGrp="1"/>
          </p:cNvSpPr>
          <p:nvPr>
            <p:ph type="sldNum" sz="quarter" idx="12"/>
          </p:nvPr>
        </p:nvSpPr>
        <p:spPr/>
        <p:txBody>
          <a:bodyPr/>
          <a:lstStyle/>
          <a:p>
            <a:fld id="{10C7F894-2A36-495D-AB7C-1055F7AC0F9D}" type="slidenum">
              <a:rPr lang="en-US" smtClean="0"/>
              <a:pPr/>
              <a:t>19</a:t>
            </a:fld>
            <a:endParaRPr lang="en-US"/>
          </a:p>
        </p:txBody>
      </p:sp>
      <p:sp>
        <p:nvSpPr>
          <p:cNvPr id="5" name="Title 4">
            <a:extLst>
              <a:ext uri="{FF2B5EF4-FFF2-40B4-BE49-F238E27FC236}">
                <a16:creationId xmlns:a16="http://schemas.microsoft.com/office/drawing/2014/main" id="{AB54CA64-0098-348B-155C-E0EBF5789205}"/>
              </a:ext>
            </a:extLst>
          </p:cNvPr>
          <p:cNvSpPr>
            <a:spLocks noGrp="1"/>
          </p:cNvSpPr>
          <p:nvPr>
            <p:ph type="title"/>
          </p:nvPr>
        </p:nvSpPr>
        <p:spPr/>
        <p:txBody>
          <a:bodyPr>
            <a:noAutofit/>
          </a:bodyPr>
          <a:lstStyle/>
          <a:p>
            <a:r>
              <a:rPr lang="en-US" sz="2400" dirty="0"/>
              <a:t>Section V – NX One-line Submittal Schedule Changes</a:t>
            </a:r>
            <a:endParaRPr lang="en-US" sz="1800" dirty="0"/>
          </a:p>
        </p:txBody>
      </p:sp>
      <p:graphicFrame>
        <p:nvGraphicFramePr>
          <p:cNvPr id="3" name="Table Placeholder 4">
            <a:extLst>
              <a:ext uri="{FF2B5EF4-FFF2-40B4-BE49-F238E27FC236}">
                <a16:creationId xmlns:a16="http://schemas.microsoft.com/office/drawing/2014/main" id="{3A1B386D-481D-ADB0-061B-829316A75BF9}"/>
              </a:ext>
            </a:extLst>
          </p:cNvPr>
          <p:cNvGraphicFramePr>
            <a:graphicFrameLocks noGrp="1"/>
          </p:cNvGraphicFramePr>
          <p:nvPr>
            <p:ph idx="1"/>
            <p:extLst>
              <p:ext uri="{D42A27DB-BD31-4B8C-83A1-F6EECF244321}">
                <p14:modId xmlns:p14="http://schemas.microsoft.com/office/powerpoint/2010/main" val="1920599349"/>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Section V – NX One-line Submittal Schedule</a:t>
                      </a:r>
                    </a:p>
                    <a:p>
                      <a:pPr algn="ctr"/>
                      <a:endParaRPr lang="en-US" sz="1400" dirty="0">
                        <a:solidFill>
                          <a:srgbClr val="000000"/>
                        </a:solidFill>
                      </a:endParaRP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Changed dates from 15th to 1st </a:t>
                      </a:r>
                    </a:p>
                    <a:p>
                      <a:pPr algn="l"/>
                      <a:endParaRPr lang="en-US" sz="1400" dirty="0">
                        <a:solidFill>
                          <a:srgbClr val="000000"/>
                        </a:solidFill>
                      </a:endParaRPr>
                    </a:p>
                    <a:p>
                      <a:pPr algn="l"/>
                      <a:r>
                        <a:rPr lang="en-US" sz="1400" dirty="0">
                          <a:solidFill>
                            <a:srgbClr val="000000"/>
                          </a:solidFill>
                        </a:rPr>
                        <a:t>Submittals needed earlier to assess modeling requirements to allow LEP to host all applicable ratings for equipment.</a:t>
                      </a:r>
                    </a:p>
                    <a:p>
                      <a:pPr algn="l"/>
                      <a:endParaRPr lang="en-US" sz="1400" dirty="0">
                        <a:solidFill>
                          <a:srgbClr val="000000"/>
                        </a:solidFill>
                      </a:endParaRPr>
                    </a:p>
                  </a:txBody>
                  <a:tcPr marL="68580" marR="68580" marT="34290" marB="34290" anchor="ctr"/>
                </a:tc>
                <a:extLst>
                  <a:ext uri="{0D108BD9-81ED-4DB2-BD59-A6C34878D82A}">
                    <a16:rowId xmlns:a16="http://schemas.microsoft.com/office/drawing/2014/main" val="10001"/>
                  </a:ext>
                </a:extLst>
              </a:tr>
            </a:tbl>
          </a:graphicData>
        </a:graphic>
      </p:graphicFrame>
      <p:pic>
        <p:nvPicPr>
          <p:cNvPr id="9" name="Picture 8">
            <a:extLst>
              <a:ext uri="{FF2B5EF4-FFF2-40B4-BE49-F238E27FC236}">
                <a16:creationId xmlns:a16="http://schemas.microsoft.com/office/drawing/2014/main" id="{1F00DBF0-EE76-EBE6-597F-EA5CD29690F0}"/>
              </a:ext>
            </a:extLst>
          </p:cNvPr>
          <p:cNvPicPr>
            <a:picLocks noChangeAspect="1"/>
          </p:cNvPicPr>
          <p:nvPr/>
        </p:nvPicPr>
        <p:blipFill>
          <a:blip r:embed="rId2"/>
          <a:stretch>
            <a:fillRect/>
          </a:stretch>
        </p:blipFill>
        <p:spPr>
          <a:xfrm>
            <a:off x="2164559" y="1905182"/>
            <a:ext cx="3508638" cy="1333136"/>
          </a:xfrm>
          <a:prstGeom prst="rect">
            <a:avLst/>
          </a:prstGeom>
        </p:spPr>
      </p:pic>
    </p:spTree>
    <p:extLst>
      <p:ext uri="{BB962C8B-B14F-4D97-AF65-F5344CB8AC3E}">
        <p14:creationId xmlns:p14="http://schemas.microsoft.com/office/powerpoint/2010/main" val="3590395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1485900" y="1428750"/>
            <a:ext cx="6057900" cy="3257550"/>
          </a:xfrm>
          <a:prstGeom prst="rect">
            <a:avLst/>
          </a:prstGeom>
        </p:spPr>
        <p:txBody>
          <a:bodyPr/>
          <a:lstStyle/>
          <a:p>
            <a:pPr>
              <a:buNone/>
            </a:pPr>
            <a:endParaRPr lang="en-US" dirty="0"/>
          </a:p>
          <a:p>
            <a:pPr>
              <a:buNone/>
            </a:pPr>
            <a:endParaRPr lang="en-US"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01368742"/>
              </p:ext>
            </p:extLst>
          </p:nvPr>
        </p:nvGraphicFramePr>
        <p:xfrm>
          <a:off x="457200" y="308435"/>
          <a:ext cx="8001000" cy="681646"/>
        </p:xfrm>
        <a:graphic>
          <a:graphicData uri="http://schemas.openxmlformats.org/drawingml/2006/table">
            <a:tbl>
              <a:tblPr firstRow="1" bandRow="1">
                <a:tableStyleId>{5C22544A-7EE6-4342-B048-85BDC9FD1C3A}</a:tableStyleId>
              </a:tblPr>
              <a:tblGrid>
                <a:gridCol w="8001000">
                  <a:extLst>
                    <a:ext uri="{9D8B030D-6E8A-4147-A177-3AD203B41FA5}">
                      <a16:colId xmlns:a16="http://schemas.microsoft.com/office/drawing/2014/main" val="20000"/>
                    </a:ext>
                  </a:extLst>
                </a:gridCol>
              </a:tblGrid>
              <a:tr h="378608">
                <a:tc>
                  <a:txBody>
                    <a:bodyPr/>
                    <a:lstStyle/>
                    <a:p>
                      <a:r>
                        <a:rPr lang="en-US" sz="1800" baseline="0" dirty="0"/>
                        <a:t>OP-16 Redline Overview </a:t>
                      </a:r>
                      <a:endParaRPr lang="en-US" sz="1800" baseline="30000" dirty="0"/>
                    </a:p>
                  </a:txBody>
                  <a:tcPr marL="68580" marR="68580" marT="34290" marB="34290">
                    <a:solidFill>
                      <a:schemeClr val="tx2"/>
                    </a:solidFill>
                  </a:tcPr>
                </a:tc>
                <a:extLst>
                  <a:ext uri="{0D108BD9-81ED-4DB2-BD59-A6C34878D82A}">
                    <a16:rowId xmlns:a16="http://schemas.microsoft.com/office/drawing/2014/main" val="10000"/>
                  </a:ext>
                </a:extLst>
              </a:tr>
              <a:tr h="303038">
                <a:tc>
                  <a:txBody>
                    <a:bodyPr/>
                    <a:lstStyle/>
                    <a:p>
                      <a:r>
                        <a:rPr lang="en-US" sz="1200" b="1" dirty="0">
                          <a:solidFill>
                            <a:srgbClr val="000000"/>
                          </a:solidFill>
                        </a:rPr>
                        <a:t>Proposed Effective Date: </a:t>
                      </a:r>
                      <a:r>
                        <a:rPr lang="en-US" sz="1200" b="1" strike="noStrike" dirty="0">
                          <a:solidFill>
                            <a:srgbClr val="000000"/>
                          </a:solidFill>
                        </a:rPr>
                        <a:t>10/21/2026</a:t>
                      </a:r>
                      <a:endParaRPr lang="en-US" sz="1200" strike="noStrike" dirty="0"/>
                    </a:p>
                  </a:txBody>
                  <a:tcPr marL="68580" marR="68580" marT="34290" marB="34290"/>
                </a:tc>
                <a:extLst>
                  <a:ext uri="{0D108BD9-81ED-4DB2-BD59-A6C34878D82A}">
                    <a16:rowId xmlns:a16="http://schemas.microsoft.com/office/drawing/2014/main" val="10001"/>
                  </a:ext>
                </a:extLst>
              </a:tr>
            </a:tbl>
          </a:graphicData>
        </a:graphic>
      </p:graphicFrame>
      <p:sp>
        <p:nvSpPr>
          <p:cNvPr id="6" name="Text Placeholder 4"/>
          <p:cNvSpPr txBox="1">
            <a:spLocks/>
          </p:cNvSpPr>
          <p:nvPr/>
        </p:nvSpPr>
        <p:spPr>
          <a:xfrm>
            <a:off x="457200" y="1200150"/>
            <a:ext cx="8001000" cy="3314700"/>
          </a:xfrm>
          <a:prstGeom prst="rect">
            <a:avLst/>
          </a:prstGeom>
        </p:spPr>
        <p:txBody>
          <a:bodyPr vert="horz" lIns="68580" tIns="34290" rIns="68580" bIns="34290" rtlCol="0">
            <a:normAutofit/>
          </a:bodyPr>
          <a:lstStyle>
            <a:lvl1pPr marL="342900" indent="-342900" algn="l" defTabSz="914400" rtl="0" eaLnBrk="1" latinLnBrk="0" hangingPunct="1">
              <a:spcBef>
                <a:spcPts val="1200"/>
              </a:spcBef>
              <a:buFont typeface="Arial" pitchFamily="34" charset="0"/>
              <a:buChar char="•"/>
              <a:defRPr sz="2400" kern="1200" baseline="0">
                <a:solidFill>
                  <a:srgbClr val="595959"/>
                </a:solidFill>
                <a:latin typeface="+mn-lt"/>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595959"/>
                </a:solidFill>
                <a:latin typeface="+mn-lt"/>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595959"/>
                </a:solidFill>
                <a:latin typeface="+mn-lt"/>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595959"/>
                </a:solidFill>
                <a:latin typeface="+mn-lt"/>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595959"/>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solidFill>
                  <a:srgbClr val="000000"/>
                </a:solidFill>
              </a:rPr>
              <a:t>The purpose of OP-16 is to define the responsibilities of Transmission Owners (TOs) and Market Participants, </a:t>
            </a:r>
            <a:r>
              <a:rPr lang="en-US" sz="1800" i="1" dirty="0">
                <a:solidFill>
                  <a:srgbClr val="000000"/>
                </a:solidFill>
              </a:rPr>
              <a:t>i.e.</a:t>
            </a:r>
            <a:r>
              <a:rPr lang="en-US" sz="1800" dirty="0">
                <a:solidFill>
                  <a:srgbClr val="000000"/>
                </a:solidFill>
              </a:rPr>
              <a:t>, Market Participants who own the equipment or Lead Market Participants (LMPs) for Generator Assets (collectively MPs) to determine and submit the required data for new, reconductored, and reconfigured facilities for all their transmission equipment</a:t>
            </a:r>
          </a:p>
          <a:p>
            <a:r>
              <a:rPr lang="en-US" sz="1800" dirty="0">
                <a:solidFill>
                  <a:srgbClr val="000000"/>
                </a:solidFill>
              </a:rPr>
              <a:t>Changes are needed to comply with FERC Order No. 881/881-A Managing Transmission Line Ratings</a:t>
            </a:r>
          </a:p>
          <a:p>
            <a:pPr lvl="1"/>
            <a:r>
              <a:rPr lang="en-US" sz="1400" dirty="0">
                <a:solidFill>
                  <a:srgbClr val="000000"/>
                </a:solidFill>
              </a:rPr>
              <a:t>Address changes to requirements in redesigned NX-9 Application</a:t>
            </a:r>
          </a:p>
          <a:p>
            <a:pPr lvl="1"/>
            <a:r>
              <a:rPr lang="en-US" sz="1400" dirty="0">
                <a:solidFill>
                  <a:srgbClr val="000000"/>
                </a:solidFill>
              </a:rPr>
              <a:t>Address requirements for ratings in Limit Exchange Portal (LEP) Application</a:t>
            </a:r>
          </a:p>
          <a:p>
            <a:r>
              <a:rPr lang="en-US" sz="1800" dirty="0">
                <a:solidFill>
                  <a:srgbClr val="000000"/>
                </a:solidFill>
              </a:rPr>
              <a:t>There have been no changes to the ISO’s proposal since the April RC meeting</a:t>
            </a:r>
          </a:p>
        </p:txBody>
      </p:sp>
      <p:sp>
        <p:nvSpPr>
          <p:cNvPr id="7" name="Slide Number Placeholder 3"/>
          <p:cNvSpPr>
            <a:spLocks noGrp="1"/>
          </p:cNvSpPr>
          <p:nvPr>
            <p:ph type="sldNum" sz="quarter" idx="12"/>
          </p:nvPr>
        </p:nvSpPr>
        <p:spPr>
          <a:xfrm>
            <a:off x="8572500" y="4743450"/>
            <a:ext cx="292145" cy="254789"/>
          </a:xfrm>
          <a:prstGeom prst="rect">
            <a:avLst/>
          </a:prstGeom>
        </p:spPr>
        <p:txBody>
          <a:bodyPr/>
          <a:lstStyle/>
          <a:p>
            <a:fld id="{10C7F894-2A36-495D-AB7C-1055F7AC0F9D}" type="slidenum">
              <a:rPr lang="en-US" smtClean="0">
                <a:solidFill>
                  <a:schemeClr val="tx1">
                    <a:lumMod val="50000"/>
                  </a:schemeClr>
                </a:solidFill>
              </a:rPr>
              <a:pPr/>
              <a:t>2</a:t>
            </a:fld>
            <a:endParaRPr lang="en-US">
              <a:solidFill>
                <a:schemeClr val="tx1">
                  <a:lumMod val="50000"/>
                </a:schemeClr>
              </a:solidFill>
            </a:endParaRPr>
          </a:p>
        </p:txBody>
      </p:sp>
    </p:spTree>
    <p:extLst>
      <p:ext uri="{BB962C8B-B14F-4D97-AF65-F5344CB8AC3E}">
        <p14:creationId xmlns:p14="http://schemas.microsoft.com/office/powerpoint/2010/main" val="4033557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189F9-7E8A-83B2-6F68-81918A64A4B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B818E2-D7EF-6832-406A-EE15CF665E5B}"/>
              </a:ext>
            </a:extLst>
          </p:cNvPr>
          <p:cNvSpPr>
            <a:spLocks noGrp="1"/>
          </p:cNvSpPr>
          <p:nvPr>
            <p:ph type="sldNum" sz="quarter" idx="12"/>
          </p:nvPr>
        </p:nvSpPr>
        <p:spPr/>
        <p:txBody>
          <a:bodyPr/>
          <a:lstStyle/>
          <a:p>
            <a:fld id="{10C7F894-2A36-495D-AB7C-1055F7AC0F9D}" type="slidenum">
              <a:rPr lang="en-US" smtClean="0"/>
              <a:pPr/>
              <a:t>20</a:t>
            </a:fld>
            <a:endParaRPr lang="en-US"/>
          </a:p>
        </p:txBody>
      </p:sp>
      <p:sp>
        <p:nvSpPr>
          <p:cNvPr id="5" name="Title 4">
            <a:extLst>
              <a:ext uri="{FF2B5EF4-FFF2-40B4-BE49-F238E27FC236}">
                <a16:creationId xmlns:a16="http://schemas.microsoft.com/office/drawing/2014/main" id="{44CECBF3-2DFA-9886-DFFB-E23703B50578}"/>
              </a:ext>
            </a:extLst>
          </p:cNvPr>
          <p:cNvSpPr>
            <a:spLocks noGrp="1"/>
          </p:cNvSpPr>
          <p:nvPr>
            <p:ph type="title"/>
          </p:nvPr>
        </p:nvSpPr>
        <p:spPr/>
        <p:txBody>
          <a:bodyPr>
            <a:noAutofit/>
          </a:bodyPr>
          <a:lstStyle/>
          <a:p>
            <a:r>
              <a:rPr lang="en-US" sz="2400" dirty="0"/>
              <a:t>Appendices A, B, C, G, H, and I Changes Only</a:t>
            </a:r>
            <a:endParaRPr lang="en-US" sz="1800" dirty="0"/>
          </a:p>
        </p:txBody>
      </p:sp>
      <p:graphicFrame>
        <p:nvGraphicFramePr>
          <p:cNvPr id="3" name="Table Placeholder 4">
            <a:extLst>
              <a:ext uri="{FF2B5EF4-FFF2-40B4-BE49-F238E27FC236}">
                <a16:creationId xmlns:a16="http://schemas.microsoft.com/office/drawing/2014/main" id="{38DA8400-C690-991C-550B-AC002C893F73}"/>
              </a:ext>
            </a:extLst>
          </p:cNvPr>
          <p:cNvGraphicFramePr>
            <a:graphicFrameLocks noGrp="1"/>
          </p:cNvGraphicFramePr>
          <p:nvPr>
            <p:ph idx="1"/>
            <p:extLst>
              <p:ext uri="{D42A27DB-BD31-4B8C-83A1-F6EECF244321}">
                <p14:modId xmlns:p14="http://schemas.microsoft.com/office/powerpoint/2010/main" val="2510844356"/>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Appendices A, B, C, G, H, and I Only</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Revise the Rating Data Instructions across all affected appendices to provide requirements for all new fields.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3DD16736-8BE1-E7C3-452C-F5C52B01B3F8}"/>
              </a:ext>
            </a:extLst>
          </p:cNvPr>
          <p:cNvPicPr>
            <a:picLocks noChangeAspect="1"/>
          </p:cNvPicPr>
          <p:nvPr/>
        </p:nvPicPr>
        <p:blipFill>
          <a:blip r:embed="rId2"/>
          <a:stretch>
            <a:fillRect/>
          </a:stretch>
        </p:blipFill>
        <p:spPr>
          <a:xfrm>
            <a:off x="2301382" y="1342299"/>
            <a:ext cx="3214201" cy="3154029"/>
          </a:xfrm>
          <a:prstGeom prst="rect">
            <a:avLst/>
          </a:prstGeom>
        </p:spPr>
      </p:pic>
    </p:spTree>
    <p:extLst>
      <p:ext uri="{BB962C8B-B14F-4D97-AF65-F5344CB8AC3E}">
        <p14:creationId xmlns:p14="http://schemas.microsoft.com/office/powerpoint/2010/main" val="4021304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0F226-9DA1-22E0-C148-6635067BA7F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8BA43A-C2A8-1AE8-CCCB-4C5E30C11FF9}"/>
              </a:ext>
            </a:extLst>
          </p:cNvPr>
          <p:cNvSpPr>
            <a:spLocks noGrp="1"/>
          </p:cNvSpPr>
          <p:nvPr>
            <p:ph type="sldNum" sz="quarter" idx="12"/>
          </p:nvPr>
        </p:nvSpPr>
        <p:spPr/>
        <p:txBody>
          <a:bodyPr/>
          <a:lstStyle/>
          <a:p>
            <a:fld id="{10C7F894-2A36-495D-AB7C-1055F7AC0F9D}" type="slidenum">
              <a:rPr lang="en-US" smtClean="0"/>
              <a:pPr/>
              <a:t>21</a:t>
            </a:fld>
            <a:endParaRPr lang="en-US"/>
          </a:p>
        </p:txBody>
      </p:sp>
      <p:sp>
        <p:nvSpPr>
          <p:cNvPr id="5" name="Title 4">
            <a:extLst>
              <a:ext uri="{FF2B5EF4-FFF2-40B4-BE49-F238E27FC236}">
                <a16:creationId xmlns:a16="http://schemas.microsoft.com/office/drawing/2014/main" id="{885FE813-517F-19AA-2A91-3A016BC19A77}"/>
              </a:ext>
            </a:extLst>
          </p:cNvPr>
          <p:cNvSpPr>
            <a:spLocks noGrp="1"/>
          </p:cNvSpPr>
          <p:nvPr>
            <p:ph type="title"/>
          </p:nvPr>
        </p:nvSpPr>
        <p:spPr/>
        <p:txBody>
          <a:bodyPr>
            <a:noAutofit/>
          </a:bodyPr>
          <a:lstStyle/>
          <a:p>
            <a:r>
              <a:rPr lang="en-US" sz="2400" dirty="0"/>
              <a:t>Appendices A, B, C, G, H, and I Changes Only, Continued</a:t>
            </a:r>
            <a:endParaRPr lang="en-US" sz="1800" dirty="0"/>
          </a:p>
        </p:txBody>
      </p:sp>
      <p:graphicFrame>
        <p:nvGraphicFramePr>
          <p:cNvPr id="3" name="Table Placeholder 4">
            <a:extLst>
              <a:ext uri="{FF2B5EF4-FFF2-40B4-BE49-F238E27FC236}">
                <a16:creationId xmlns:a16="http://schemas.microsoft.com/office/drawing/2014/main" id="{CC2F53E0-925C-82CB-5210-AA76E207894B}"/>
              </a:ext>
            </a:extLst>
          </p:cNvPr>
          <p:cNvGraphicFramePr>
            <a:graphicFrameLocks noGrp="1"/>
          </p:cNvGraphicFramePr>
          <p:nvPr>
            <p:ph idx="1"/>
            <p:extLst>
              <p:ext uri="{D42A27DB-BD31-4B8C-83A1-F6EECF244321}">
                <p14:modId xmlns:p14="http://schemas.microsoft.com/office/powerpoint/2010/main" val="553808807"/>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endParaRPr lang="en-US" sz="1400" dirty="0">
                        <a:solidFill>
                          <a:srgbClr val="000000"/>
                        </a:solidFill>
                      </a:endParaRPr>
                    </a:p>
                    <a:p>
                      <a:pPr algn="ctr"/>
                      <a:r>
                        <a:rPr lang="en-US" sz="1400" dirty="0">
                          <a:solidFill>
                            <a:srgbClr val="000000"/>
                          </a:solidFill>
                        </a:rPr>
                        <a:t>Appendices A, B, C, G, H, and I Only</a:t>
                      </a:r>
                    </a:p>
                    <a:p>
                      <a:pPr algn="ctr"/>
                      <a:endParaRPr lang="en-US" sz="1400" dirty="0">
                        <a:solidFill>
                          <a:srgbClr val="000000"/>
                        </a:solidFill>
                      </a:endParaRP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Revise the Rating Data Instructions across all affected appendices to provide requirements for all new fields.</a:t>
                      </a:r>
                    </a:p>
                  </a:txBody>
                  <a:tcPr marL="68580" marR="68580" marT="34290" marB="34290" anchor="ctr"/>
                </a:tc>
                <a:extLst>
                  <a:ext uri="{0D108BD9-81ED-4DB2-BD59-A6C34878D82A}">
                    <a16:rowId xmlns:a16="http://schemas.microsoft.com/office/drawing/2014/main" val="10001"/>
                  </a:ext>
                </a:extLst>
              </a:tr>
            </a:tbl>
          </a:graphicData>
        </a:graphic>
      </p:graphicFrame>
      <p:pic>
        <p:nvPicPr>
          <p:cNvPr id="7" name="Picture 6">
            <a:extLst>
              <a:ext uri="{FF2B5EF4-FFF2-40B4-BE49-F238E27FC236}">
                <a16:creationId xmlns:a16="http://schemas.microsoft.com/office/drawing/2014/main" id="{BE07D6CC-C727-FB65-A929-25B72116B31C}"/>
              </a:ext>
            </a:extLst>
          </p:cNvPr>
          <p:cNvPicPr>
            <a:picLocks noChangeAspect="1"/>
          </p:cNvPicPr>
          <p:nvPr/>
        </p:nvPicPr>
        <p:blipFill>
          <a:blip r:embed="rId2"/>
          <a:stretch>
            <a:fillRect/>
          </a:stretch>
        </p:blipFill>
        <p:spPr>
          <a:xfrm>
            <a:off x="2685141" y="1346998"/>
            <a:ext cx="2423788" cy="3149330"/>
          </a:xfrm>
          <a:prstGeom prst="rect">
            <a:avLst/>
          </a:prstGeom>
        </p:spPr>
      </p:pic>
    </p:spTree>
    <p:extLst>
      <p:ext uri="{BB962C8B-B14F-4D97-AF65-F5344CB8AC3E}">
        <p14:creationId xmlns:p14="http://schemas.microsoft.com/office/powerpoint/2010/main" val="2583234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87592-E62B-0C8B-C065-887BC14D39D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EE4EE7-7AF2-079E-3A57-3A831EC9952F}"/>
              </a:ext>
            </a:extLst>
          </p:cNvPr>
          <p:cNvSpPr>
            <a:spLocks noGrp="1"/>
          </p:cNvSpPr>
          <p:nvPr>
            <p:ph type="sldNum" sz="quarter" idx="12"/>
          </p:nvPr>
        </p:nvSpPr>
        <p:spPr/>
        <p:txBody>
          <a:bodyPr/>
          <a:lstStyle/>
          <a:p>
            <a:fld id="{10C7F894-2A36-495D-AB7C-1055F7AC0F9D}" type="slidenum">
              <a:rPr lang="en-US" smtClean="0"/>
              <a:pPr/>
              <a:t>22</a:t>
            </a:fld>
            <a:endParaRPr lang="en-US"/>
          </a:p>
        </p:txBody>
      </p:sp>
      <p:sp>
        <p:nvSpPr>
          <p:cNvPr id="5" name="Title 4">
            <a:extLst>
              <a:ext uri="{FF2B5EF4-FFF2-40B4-BE49-F238E27FC236}">
                <a16:creationId xmlns:a16="http://schemas.microsoft.com/office/drawing/2014/main" id="{C81575B5-C2FC-0C00-B9CF-7FE1952583EF}"/>
              </a:ext>
            </a:extLst>
          </p:cNvPr>
          <p:cNvSpPr>
            <a:spLocks noGrp="1"/>
          </p:cNvSpPr>
          <p:nvPr>
            <p:ph type="title"/>
          </p:nvPr>
        </p:nvSpPr>
        <p:spPr/>
        <p:txBody>
          <a:bodyPr>
            <a:noAutofit/>
          </a:bodyPr>
          <a:lstStyle/>
          <a:p>
            <a:r>
              <a:rPr lang="en-US" sz="2400" dirty="0"/>
              <a:t>Appendices A, B, C, D, G, H, and I Changes Only</a:t>
            </a:r>
            <a:endParaRPr lang="en-US" sz="1800" dirty="0"/>
          </a:p>
        </p:txBody>
      </p:sp>
      <p:graphicFrame>
        <p:nvGraphicFramePr>
          <p:cNvPr id="3" name="Table Placeholder 4">
            <a:extLst>
              <a:ext uri="{FF2B5EF4-FFF2-40B4-BE49-F238E27FC236}">
                <a16:creationId xmlns:a16="http://schemas.microsoft.com/office/drawing/2014/main" id="{5EAF7A8E-AC55-53FD-DD3C-FBCC39F6298A}"/>
              </a:ext>
            </a:extLst>
          </p:cNvPr>
          <p:cNvGraphicFramePr>
            <a:graphicFrameLocks noGrp="1"/>
          </p:cNvGraphicFramePr>
          <p:nvPr>
            <p:ph idx="1"/>
            <p:extLst>
              <p:ext uri="{D42A27DB-BD31-4B8C-83A1-F6EECF244321}">
                <p14:modId xmlns:p14="http://schemas.microsoft.com/office/powerpoint/2010/main" val="895071533"/>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Appendices A, B, C, D, G, H, and I Only</a:t>
                      </a:r>
                    </a:p>
                    <a:p>
                      <a:pPr algn="ctr"/>
                      <a:endParaRPr lang="en-US" sz="1400" dirty="0">
                        <a:solidFill>
                          <a:srgbClr val="000000"/>
                        </a:solidFill>
                      </a:endParaRP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Replaced example NX form images with redesigned NX forms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DA177D58-ED95-5BDF-84D0-4309D59DAAC6}"/>
              </a:ext>
            </a:extLst>
          </p:cNvPr>
          <p:cNvPicPr>
            <a:picLocks noChangeAspect="1"/>
          </p:cNvPicPr>
          <p:nvPr/>
        </p:nvPicPr>
        <p:blipFill>
          <a:blip r:embed="rId2"/>
          <a:stretch>
            <a:fillRect/>
          </a:stretch>
        </p:blipFill>
        <p:spPr>
          <a:xfrm>
            <a:off x="2734535" y="1352707"/>
            <a:ext cx="2435715" cy="3142858"/>
          </a:xfrm>
          <a:prstGeom prst="rect">
            <a:avLst/>
          </a:prstGeom>
        </p:spPr>
      </p:pic>
    </p:spTree>
    <p:extLst>
      <p:ext uri="{BB962C8B-B14F-4D97-AF65-F5344CB8AC3E}">
        <p14:creationId xmlns:p14="http://schemas.microsoft.com/office/powerpoint/2010/main" val="22536096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91D1E-56AD-BAEE-1C09-A803CDA342E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4EF997-D6CC-EBFC-EB03-7DB0AF6390AC}"/>
              </a:ext>
            </a:extLst>
          </p:cNvPr>
          <p:cNvSpPr>
            <a:spLocks noGrp="1"/>
          </p:cNvSpPr>
          <p:nvPr>
            <p:ph type="sldNum" sz="quarter" idx="12"/>
          </p:nvPr>
        </p:nvSpPr>
        <p:spPr/>
        <p:txBody>
          <a:bodyPr/>
          <a:lstStyle/>
          <a:p>
            <a:fld id="{10C7F894-2A36-495D-AB7C-1055F7AC0F9D}" type="slidenum">
              <a:rPr lang="en-US" smtClean="0"/>
              <a:pPr/>
              <a:t>23</a:t>
            </a:fld>
            <a:endParaRPr lang="en-US"/>
          </a:p>
        </p:txBody>
      </p:sp>
      <p:sp>
        <p:nvSpPr>
          <p:cNvPr id="5" name="Title 4">
            <a:extLst>
              <a:ext uri="{FF2B5EF4-FFF2-40B4-BE49-F238E27FC236}">
                <a16:creationId xmlns:a16="http://schemas.microsoft.com/office/drawing/2014/main" id="{2C828331-B49F-F0DA-C3E3-73BBFBB2C64B}"/>
              </a:ext>
            </a:extLst>
          </p:cNvPr>
          <p:cNvSpPr>
            <a:spLocks noGrp="1"/>
          </p:cNvSpPr>
          <p:nvPr>
            <p:ph type="title"/>
          </p:nvPr>
        </p:nvSpPr>
        <p:spPr/>
        <p:txBody>
          <a:bodyPr>
            <a:noAutofit/>
          </a:bodyPr>
          <a:lstStyle/>
          <a:p>
            <a:r>
              <a:rPr lang="en-US" sz="2400" dirty="0"/>
              <a:t>Appendix A Changes Only</a:t>
            </a:r>
            <a:endParaRPr lang="en-US" sz="1800" dirty="0"/>
          </a:p>
        </p:txBody>
      </p:sp>
      <p:graphicFrame>
        <p:nvGraphicFramePr>
          <p:cNvPr id="3" name="Table Placeholder 4">
            <a:extLst>
              <a:ext uri="{FF2B5EF4-FFF2-40B4-BE49-F238E27FC236}">
                <a16:creationId xmlns:a16="http://schemas.microsoft.com/office/drawing/2014/main" id="{6F705DD9-AC15-A9C1-C4EF-3ACDDC237C38}"/>
              </a:ext>
            </a:extLst>
          </p:cNvPr>
          <p:cNvGraphicFramePr>
            <a:graphicFrameLocks noGrp="1"/>
          </p:cNvGraphicFramePr>
          <p:nvPr>
            <p:ph idx="1"/>
            <p:extLst>
              <p:ext uri="{D42A27DB-BD31-4B8C-83A1-F6EECF244321}">
                <p14:modId xmlns:p14="http://schemas.microsoft.com/office/powerpoint/2010/main" val="895333125"/>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Appendix A Only</a:t>
                      </a:r>
                    </a:p>
                    <a:p>
                      <a:pPr algn="ctr"/>
                      <a:endParaRPr lang="en-US" sz="1400" dirty="0">
                        <a:solidFill>
                          <a:srgbClr val="000000"/>
                        </a:solidFill>
                      </a:endParaRPr>
                    </a:p>
                    <a:p>
                      <a:pPr algn="ctr"/>
                      <a:r>
                        <a:rPr lang="en-US" sz="1400" dirty="0">
                          <a:solidFill>
                            <a:srgbClr val="000000"/>
                          </a:solidFill>
                        </a:rPr>
                        <a:t>Example 2, NX-9A Transmission Line, Breaker In/Out Conditional Ratings</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Added additional example NX9A form showing conditional rating sets due to breaker statuses.</a:t>
                      </a:r>
                    </a:p>
                  </a:txBody>
                  <a:tcPr marL="68580" marR="68580" marT="34290" marB="34290" anchor="ctr"/>
                </a:tc>
                <a:extLst>
                  <a:ext uri="{0D108BD9-81ED-4DB2-BD59-A6C34878D82A}">
                    <a16:rowId xmlns:a16="http://schemas.microsoft.com/office/drawing/2014/main" val="10001"/>
                  </a:ext>
                </a:extLst>
              </a:tr>
            </a:tbl>
          </a:graphicData>
        </a:graphic>
      </p:graphicFrame>
      <p:pic>
        <p:nvPicPr>
          <p:cNvPr id="7" name="Picture 6">
            <a:extLst>
              <a:ext uri="{FF2B5EF4-FFF2-40B4-BE49-F238E27FC236}">
                <a16:creationId xmlns:a16="http://schemas.microsoft.com/office/drawing/2014/main" id="{DDB9670E-8915-E0DB-9E10-C6856E117E9C}"/>
              </a:ext>
            </a:extLst>
          </p:cNvPr>
          <p:cNvPicPr>
            <a:picLocks noChangeAspect="1"/>
          </p:cNvPicPr>
          <p:nvPr/>
        </p:nvPicPr>
        <p:blipFill>
          <a:blip r:embed="rId2"/>
          <a:stretch>
            <a:fillRect/>
          </a:stretch>
        </p:blipFill>
        <p:spPr>
          <a:xfrm>
            <a:off x="2699355" y="1352145"/>
            <a:ext cx="2420290" cy="3144183"/>
          </a:xfrm>
          <a:prstGeom prst="rect">
            <a:avLst/>
          </a:prstGeom>
        </p:spPr>
      </p:pic>
    </p:spTree>
    <p:extLst>
      <p:ext uri="{BB962C8B-B14F-4D97-AF65-F5344CB8AC3E}">
        <p14:creationId xmlns:p14="http://schemas.microsoft.com/office/powerpoint/2010/main" val="188862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50A4D-8F85-750B-335B-8B494661CCE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B4E64E-AB51-B4DE-CBC5-7798DC43AF91}"/>
              </a:ext>
            </a:extLst>
          </p:cNvPr>
          <p:cNvSpPr>
            <a:spLocks noGrp="1"/>
          </p:cNvSpPr>
          <p:nvPr>
            <p:ph type="sldNum" sz="quarter" idx="12"/>
          </p:nvPr>
        </p:nvSpPr>
        <p:spPr/>
        <p:txBody>
          <a:bodyPr/>
          <a:lstStyle/>
          <a:p>
            <a:fld id="{10C7F894-2A36-495D-AB7C-1055F7AC0F9D}" type="slidenum">
              <a:rPr lang="en-US" smtClean="0"/>
              <a:pPr/>
              <a:t>24</a:t>
            </a:fld>
            <a:endParaRPr lang="en-US"/>
          </a:p>
        </p:txBody>
      </p:sp>
      <p:sp>
        <p:nvSpPr>
          <p:cNvPr id="5" name="Title 4">
            <a:extLst>
              <a:ext uri="{FF2B5EF4-FFF2-40B4-BE49-F238E27FC236}">
                <a16:creationId xmlns:a16="http://schemas.microsoft.com/office/drawing/2014/main" id="{1DEE1C0F-9A89-4409-6625-9A5900E33FDB}"/>
              </a:ext>
            </a:extLst>
          </p:cNvPr>
          <p:cNvSpPr>
            <a:spLocks noGrp="1"/>
          </p:cNvSpPr>
          <p:nvPr>
            <p:ph type="title"/>
          </p:nvPr>
        </p:nvSpPr>
        <p:spPr/>
        <p:txBody>
          <a:bodyPr>
            <a:noAutofit/>
          </a:bodyPr>
          <a:lstStyle/>
          <a:p>
            <a:r>
              <a:rPr lang="en-US" sz="2400" dirty="0"/>
              <a:t>Appendix A Changes Only, Continued</a:t>
            </a:r>
            <a:endParaRPr lang="en-US" sz="1800" dirty="0"/>
          </a:p>
        </p:txBody>
      </p:sp>
      <p:graphicFrame>
        <p:nvGraphicFramePr>
          <p:cNvPr id="3" name="Table Placeholder 4">
            <a:extLst>
              <a:ext uri="{FF2B5EF4-FFF2-40B4-BE49-F238E27FC236}">
                <a16:creationId xmlns:a16="http://schemas.microsoft.com/office/drawing/2014/main" id="{067900DA-7124-D00B-664D-E51301C15EBF}"/>
              </a:ext>
            </a:extLst>
          </p:cNvPr>
          <p:cNvGraphicFramePr>
            <a:graphicFrameLocks noGrp="1"/>
          </p:cNvGraphicFramePr>
          <p:nvPr>
            <p:ph idx="1"/>
            <p:extLst>
              <p:ext uri="{D42A27DB-BD31-4B8C-83A1-F6EECF244321}">
                <p14:modId xmlns:p14="http://schemas.microsoft.com/office/powerpoint/2010/main" val="3577277591"/>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Appendix A Only</a:t>
                      </a:r>
                    </a:p>
                    <a:p>
                      <a:pPr algn="ctr"/>
                      <a:endParaRPr lang="en-US" sz="1400" dirty="0">
                        <a:solidFill>
                          <a:srgbClr val="000000"/>
                        </a:solidFill>
                      </a:endParaRPr>
                    </a:p>
                    <a:p>
                      <a:pPr algn="ctr"/>
                      <a:r>
                        <a:rPr lang="en-US" sz="1400" dirty="0">
                          <a:solidFill>
                            <a:srgbClr val="000000"/>
                          </a:solidFill>
                        </a:rPr>
                        <a:t>Example 3, NX-9A Transmission Line, Companion Cable In/Out Conditional Ratings</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Added additional example NX form showing conditional rating sets due to companion cable statuses</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AEC9E61E-8EC7-D332-3025-E29F5BADAAF9}"/>
              </a:ext>
            </a:extLst>
          </p:cNvPr>
          <p:cNvPicPr>
            <a:picLocks noChangeAspect="1"/>
          </p:cNvPicPr>
          <p:nvPr/>
        </p:nvPicPr>
        <p:blipFill>
          <a:blip r:embed="rId2"/>
          <a:stretch>
            <a:fillRect/>
          </a:stretch>
        </p:blipFill>
        <p:spPr>
          <a:xfrm>
            <a:off x="2709332" y="1350925"/>
            <a:ext cx="2426872" cy="3145403"/>
          </a:xfrm>
          <a:prstGeom prst="rect">
            <a:avLst/>
          </a:prstGeom>
        </p:spPr>
      </p:pic>
    </p:spTree>
    <p:extLst>
      <p:ext uri="{BB962C8B-B14F-4D97-AF65-F5344CB8AC3E}">
        <p14:creationId xmlns:p14="http://schemas.microsoft.com/office/powerpoint/2010/main" val="2656799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C69AC-1E96-F91F-30F1-D5E51BB0DA0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875C52-F1F2-ABB9-C640-70453FA20E37}"/>
              </a:ext>
            </a:extLst>
          </p:cNvPr>
          <p:cNvSpPr>
            <a:spLocks noGrp="1"/>
          </p:cNvSpPr>
          <p:nvPr>
            <p:ph type="sldNum" sz="quarter" idx="12"/>
          </p:nvPr>
        </p:nvSpPr>
        <p:spPr/>
        <p:txBody>
          <a:bodyPr/>
          <a:lstStyle/>
          <a:p>
            <a:fld id="{10C7F894-2A36-495D-AB7C-1055F7AC0F9D}" type="slidenum">
              <a:rPr lang="en-US" smtClean="0"/>
              <a:pPr/>
              <a:t>25</a:t>
            </a:fld>
            <a:endParaRPr lang="en-US"/>
          </a:p>
        </p:txBody>
      </p:sp>
      <p:sp>
        <p:nvSpPr>
          <p:cNvPr id="5" name="Title 4">
            <a:extLst>
              <a:ext uri="{FF2B5EF4-FFF2-40B4-BE49-F238E27FC236}">
                <a16:creationId xmlns:a16="http://schemas.microsoft.com/office/drawing/2014/main" id="{EE07A3A6-9759-8229-B0A7-0F05F7B6E37E}"/>
              </a:ext>
            </a:extLst>
          </p:cNvPr>
          <p:cNvSpPr>
            <a:spLocks noGrp="1"/>
          </p:cNvSpPr>
          <p:nvPr>
            <p:ph type="title"/>
          </p:nvPr>
        </p:nvSpPr>
        <p:spPr/>
        <p:txBody>
          <a:bodyPr>
            <a:noAutofit/>
          </a:bodyPr>
          <a:lstStyle/>
          <a:p>
            <a:r>
              <a:rPr lang="en-US" sz="2400" dirty="0"/>
              <a:t>Appendix E Changes Only</a:t>
            </a:r>
            <a:endParaRPr lang="en-US" sz="1800" dirty="0"/>
          </a:p>
        </p:txBody>
      </p:sp>
      <p:graphicFrame>
        <p:nvGraphicFramePr>
          <p:cNvPr id="3" name="Table Placeholder 4">
            <a:extLst>
              <a:ext uri="{FF2B5EF4-FFF2-40B4-BE49-F238E27FC236}">
                <a16:creationId xmlns:a16="http://schemas.microsoft.com/office/drawing/2014/main" id="{6EAB42A6-5B59-F876-91EE-B20C1AFA36DB}"/>
              </a:ext>
            </a:extLst>
          </p:cNvPr>
          <p:cNvGraphicFramePr>
            <a:graphicFrameLocks noGrp="1"/>
          </p:cNvGraphicFramePr>
          <p:nvPr>
            <p:ph idx="1"/>
            <p:extLst>
              <p:ext uri="{D42A27DB-BD31-4B8C-83A1-F6EECF244321}">
                <p14:modId xmlns:p14="http://schemas.microsoft.com/office/powerpoint/2010/main" val="1627690362"/>
              </p:ext>
            </p:extLst>
          </p:nvPr>
        </p:nvGraphicFramePr>
        <p:xfrm>
          <a:off x="571500" y="1051322"/>
          <a:ext cx="7962900" cy="3445006"/>
        </p:xfrm>
        <a:graphic>
          <a:graphicData uri="http://schemas.openxmlformats.org/drawingml/2006/table">
            <a:tbl>
              <a:tblPr firstRow="1" bandRow="1">
                <a:tableStyleId>{5C22544A-7EE6-4342-B048-85BDC9FD1C3A}</a:tableStyleId>
              </a:tblPr>
              <a:tblGrid>
                <a:gridCol w="1400881">
                  <a:extLst>
                    <a:ext uri="{9D8B030D-6E8A-4147-A177-3AD203B41FA5}">
                      <a16:colId xmlns:a16="http://schemas.microsoft.com/office/drawing/2014/main" val="20000"/>
                    </a:ext>
                  </a:extLst>
                </a:gridCol>
                <a:gridCol w="3907719">
                  <a:extLst>
                    <a:ext uri="{9D8B030D-6E8A-4147-A177-3AD203B41FA5}">
                      <a16:colId xmlns:a16="http://schemas.microsoft.com/office/drawing/2014/main" val="20001"/>
                    </a:ext>
                  </a:extLst>
                </a:gridCol>
                <a:gridCol w="2654300">
                  <a:extLst>
                    <a:ext uri="{9D8B030D-6E8A-4147-A177-3AD203B41FA5}">
                      <a16:colId xmlns:a16="http://schemas.microsoft.com/office/drawing/2014/main" val="20002"/>
                    </a:ext>
                  </a:extLst>
                </a:gridCol>
              </a:tblGrid>
              <a:tr h="274320">
                <a:tc>
                  <a:txBody>
                    <a:bodyPr/>
                    <a:lstStyle/>
                    <a:p>
                      <a:pPr algn="l"/>
                      <a:r>
                        <a:rPr lang="en-US" sz="1400"/>
                        <a:t>Section</a:t>
                      </a:r>
                    </a:p>
                  </a:txBody>
                  <a:tcPr marL="68580" marR="68580" marT="34290" marB="34290" anchor="ctr">
                    <a:solidFill>
                      <a:schemeClr val="tx2"/>
                    </a:solidFill>
                  </a:tcPr>
                </a:tc>
                <a:tc>
                  <a:txBody>
                    <a:bodyPr/>
                    <a:lstStyle/>
                    <a:p>
                      <a:r>
                        <a:rPr lang="en-US" sz="1400"/>
                        <a:t>Procedure Change</a:t>
                      </a:r>
                    </a:p>
                  </a:txBody>
                  <a:tcPr marL="68580" marR="68580" marT="34290" marB="34290" anchor="ctr">
                    <a:solidFill>
                      <a:schemeClr val="tx2"/>
                    </a:solidFill>
                  </a:tcPr>
                </a:tc>
                <a:tc>
                  <a:txBody>
                    <a:bodyPr/>
                    <a:lstStyle/>
                    <a:p>
                      <a:r>
                        <a:rPr lang="en-US" sz="1400"/>
                        <a:t>Reason</a:t>
                      </a:r>
                      <a:r>
                        <a:rPr lang="en-US" sz="1400" baseline="0"/>
                        <a:t> for Change</a:t>
                      </a:r>
                      <a:endParaRPr lang="en-US" sz="1400"/>
                    </a:p>
                  </a:txBody>
                  <a:tcPr marL="68580" marR="68580" marT="34290" marB="34290" anchor="ctr">
                    <a:solidFill>
                      <a:schemeClr val="tx2"/>
                    </a:solidFill>
                  </a:tcPr>
                </a:tc>
                <a:extLst>
                  <a:ext uri="{0D108BD9-81ED-4DB2-BD59-A6C34878D82A}">
                    <a16:rowId xmlns:a16="http://schemas.microsoft.com/office/drawing/2014/main" val="10000"/>
                  </a:ext>
                </a:extLst>
              </a:tr>
              <a:tr h="3163066">
                <a:tc>
                  <a:txBody>
                    <a:bodyPr/>
                    <a:lstStyle/>
                    <a:p>
                      <a:pPr algn="ctr"/>
                      <a:r>
                        <a:rPr lang="en-US" sz="1400" dirty="0">
                          <a:solidFill>
                            <a:srgbClr val="000000"/>
                          </a:solidFill>
                        </a:rPr>
                        <a:t>Appendix E Only</a:t>
                      </a:r>
                    </a:p>
                  </a:txBody>
                  <a:tcPr marL="68580" marR="68580" marT="34290" marB="34290" anchor="ctr"/>
                </a:tc>
                <a:tc>
                  <a:txBody>
                    <a:bodyPr/>
                    <a:lstStyle/>
                    <a:p>
                      <a:pPr lvl="0"/>
                      <a:endParaRPr lang="en-US" sz="1200" dirty="0">
                        <a:solidFill>
                          <a:srgbClr val="000000"/>
                        </a:solidFill>
                      </a:endParaRPr>
                    </a:p>
                  </a:txBody>
                  <a:tcPr marL="68580" marR="68580" marT="34290" marB="34290" anchor="ctr"/>
                </a:tc>
                <a:tc>
                  <a:txBody>
                    <a:bodyPr/>
                    <a:lstStyle/>
                    <a:p>
                      <a:pPr algn="l"/>
                      <a:r>
                        <a:rPr lang="en-US" sz="1400" dirty="0">
                          <a:solidFill>
                            <a:srgbClr val="000000"/>
                          </a:solidFill>
                        </a:rPr>
                        <a:t>Modify certification requirements to include data provided in LEP</a:t>
                      </a:r>
                    </a:p>
                  </a:txBody>
                  <a:tcPr marL="68580" marR="68580" marT="34290" marB="34290" anchor="ct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E61FF0E5-67D9-D982-C82E-63D2CF4B2AE3}"/>
              </a:ext>
            </a:extLst>
          </p:cNvPr>
          <p:cNvPicPr>
            <a:picLocks noChangeAspect="1"/>
          </p:cNvPicPr>
          <p:nvPr/>
        </p:nvPicPr>
        <p:blipFill>
          <a:blip r:embed="rId2"/>
          <a:stretch>
            <a:fillRect/>
          </a:stretch>
        </p:blipFill>
        <p:spPr>
          <a:xfrm>
            <a:off x="2668717" y="1342500"/>
            <a:ext cx="2477215" cy="3153828"/>
          </a:xfrm>
          <a:prstGeom prst="rect">
            <a:avLst/>
          </a:prstGeom>
        </p:spPr>
      </p:pic>
    </p:spTree>
    <p:extLst>
      <p:ext uri="{BB962C8B-B14F-4D97-AF65-F5344CB8AC3E}">
        <p14:creationId xmlns:p14="http://schemas.microsoft.com/office/powerpoint/2010/main" val="171113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0A7929-EC40-0A40-2029-A3F15AF5D28B}"/>
              </a:ext>
            </a:extLst>
          </p:cNvPr>
          <p:cNvSpPr>
            <a:spLocks noGrp="1"/>
          </p:cNvSpPr>
          <p:nvPr>
            <p:ph type="sldNum" sz="quarter" idx="12"/>
          </p:nvPr>
        </p:nvSpPr>
        <p:spPr/>
        <p:txBody>
          <a:bodyPr/>
          <a:lstStyle/>
          <a:p>
            <a:fld id="{10C7F894-2A36-495D-AB7C-1055F7AC0F9D}" type="slidenum">
              <a:rPr lang="en-US" smtClean="0"/>
              <a:pPr/>
              <a:t>3</a:t>
            </a:fld>
            <a:endParaRPr lang="en-US"/>
          </a:p>
        </p:txBody>
      </p:sp>
      <p:sp>
        <p:nvSpPr>
          <p:cNvPr id="3" name="Title 2">
            <a:extLst>
              <a:ext uri="{FF2B5EF4-FFF2-40B4-BE49-F238E27FC236}">
                <a16:creationId xmlns:a16="http://schemas.microsoft.com/office/drawing/2014/main" id="{CA16DEFD-B1BA-9A8B-1B30-15F037410694}"/>
              </a:ext>
            </a:extLst>
          </p:cNvPr>
          <p:cNvSpPr>
            <a:spLocks noGrp="1"/>
          </p:cNvSpPr>
          <p:nvPr>
            <p:ph type="title"/>
          </p:nvPr>
        </p:nvSpPr>
        <p:spPr/>
        <p:txBody>
          <a:bodyPr/>
          <a:lstStyle/>
          <a:p>
            <a:r>
              <a:rPr lang="en-US" dirty="0"/>
              <a:t>Rationale for Change</a:t>
            </a:r>
          </a:p>
        </p:txBody>
      </p:sp>
      <p:sp>
        <p:nvSpPr>
          <p:cNvPr id="4" name="Content Placeholder 3">
            <a:extLst>
              <a:ext uri="{FF2B5EF4-FFF2-40B4-BE49-F238E27FC236}">
                <a16:creationId xmlns:a16="http://schemas.microsoft.com/office/drawing/2014/main" id="{B131AE70-FD03-E32A-99F2-591C7B5E3D37}"/>
              </a:ext>
            </a:extLst>
          </p:cNvPr>
          <p:cNvSpPr>
            <a:spLocks noGrp="1"/>
          </p:cNvSpPr>
          <p:nvPr>
            <p:ph idx="1"/>
          </p:nvPr>
        </p:nvSpPr>
        <p:spPr/>
        <p:txBody>
          <a:bodyPr>
            <a:normAutofit/>
          </a:bodyPr>
          <a:lstStyle/>
          <a:p>
            <a:r>
              <a:rPr lang="en-US" sz="2000" dirty="0"/>
              <a:t>Historically, the NX Application has hosted data representing the physical characteristics, ratings and operational data of transmission and generation equipment needed to develop accurate system models</a:t>
            </a:r>
          </a:p>
          <a:p>
            <a:r>
              <a:rPr lang="en-US" sz="2000" dirty="0"/>
              <a:t>To address requirements of FERC Order 881, all rating data is hosted in the Limit Exchange Portal (LEP)</a:t>
            </a:r>
          </a:p>
          <a:p>
            <a:r>
              <a:rPr lang="en-US" sz="2000" dirty="0"/>
              <a:t>NX Application is redesigned to host certain characteristic information needed to prepare LEP and ISO EMS applications to receive ratings</a:t>
            </a:r>
          </a:p>
          <a:p>
            <a:r>
              <a:rPr lang="en-US" sz="2000" dirty="0"/>
              <a:t>All other NX functionality remains the same</a:t>
            </a:r>
          </a:p>
        </p:txBody>
      </p:sp>
    </p:spTree>
    <p:extLst>
      <p:ext uri="{BB962C8B-B14F-4D97-AF65-F5344CB8AC3E}">
        <p14:creationId xmlns:p14="http://schemas.microsoft.com/office/powerpoint/2010/main" val="4063124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71450"/>
            <a:ext cx="8229600" cy="857250"/>
          </a:xfrm>
        </p:spPr>
        <p:txBody>
          <a:bodyPr>
            <a:normAutofit/>
          </a:bodyPr>
          <a:lstStyle/>
          <a:p>
            <a:r>
              <a:rPr lang="en-US" dirty="0"/>
              <a:t>Proposal</a:t>
            </a:r>
            <a:endParaRPr lang="en-US" sz="2100" dirty="0"/>
          </a:p>
        </p:txBody>
      </p:sp>
      <p:sp>
        <p:nvSpPr>
          <p:cNvPr id="3" name="Text Placeholder 2"/>
          <p:cNvSpPr>
            <a:spLocks noGrp="1"/>
          </p:cNvSpPr>
          <p:nvPr>
            <p:ph idx="1"/>
          </p:nvPr>
        </p:nvSpPr>
        <p:spPr>
          <a:xfrm>
            <a:off x="342900" y="1143000"/>
            <a:ext cx="8401050" cy="3543300"/>
          </a:xfrm>
          <a:prstGeom prst="rect">
            <a:avLst/>
          </a:prstGeom>
        </p:spPr>
        <p:txBody>
          <a:bodyPr>
            <a:normAutofit fontScale="92500" lnSpcReduction="10000"/>
          </a:bodyPr>
          <a:lstStyle/>
          <a:p>
            <a:r>
              <a:rPr lang="en-US" sz="1600" dirty="0"/>
              <a:t>The following changes to OP-16 are proposed:</a:t>
            </a:r>
          </a:p>
          <a:p>
            <a:pPr lvl="1"/>
            <a:r>
              <a:rPr lang="en-US" sz="1400" dirty="0"/>
              <a:t>Revisions to References</a:t>
            </a:r>
          </a:p>
          <a:p>
            <a:pPr lvl="2"/>
            <a:r>
              <a:rPr lang="en-US" sz="1200" dirty="0"/>
              <a:t>Add references to FERC Order 881, OP-18, and OATT Attachment Q</a:t>
            </a:r>
          </a:p>
          <a:p>
            <a:pPr lvl="1"/>
            <a:r>
              <a:rPr lang="en-US" sz="1400" dirty="0"/>
              <a:t>Revisions to Section I – Overview and Purpose</a:t>
            </a:r>
          </a:p>
          <a:p>
            <a:pPr lvl="2"/>
            <a:r>
              <a:rPr lang="en-US" sz="1200" dirty="0"/>
              <a:t>Introduce Limit Exchange Portal (LEP) as new ratings host for New England Transmission System equipment</a:t>
            </a:r>
          </a:p>
          <a:p>
            <a:pPr lvl="2"/>
            <a:r>
              <a:rPr lang="en-US" sz="1200" dirty="0"/>
              <a:t>Revise language on ratings requirements in NX app</a:t>
            </a:r>
          </a:p>
          <a:p>
            <a:pPr lvl="2"/>
            <a:r>
              <a:rPr lang="en-US" sz="1200" dirty="0"/>
              <a:t>Describe new fields for ratings characteristics on NX forms</a:t>
            </a:r>
          </a:p>
          <a:p>
            <a:pPr lvl="2"/>
            <a:r>
              <a:rPr lang="en-US" sz="1200" dirty="0"/>
              <a:t>Add footnote to Overview section to define term “nominal ratings”</a:t>
            </a:r>
          </a:p>
          <a:p>
            <a:pPr lvl="2"/>
            <a:r>
              <a:rPr lang="en-US" sz="1200" dirty="0"/>
              <a:t>Globally change the term "Submission" to "Submittal"</a:t>
            </a:r>
          </a:p>
          <a:p>
            <a:pPr lvl="1"/>
            <a:r>
              <a:rPr lang="en-US" sz="1400" dirty="0"/>
              <a:t>Revisions to Section II – NX-9 Data Submittal Schedule</a:t>
            </a:r>
          </a:p>
          <a:p>
            <a:pPr lvl="2"/>
            <a:r>
              <a:rPr lang="en-US" sz="1200" dirty="0"/>
              <a:t>Change submittal dates for new facilities associated with model releases from the 15th to the 1st of March, July, and November</a:t>
            </a:r>
          </a:p>
          <a:p>
            <a:pPr lvl="2"/>
            <a:r>
              <a:rPr lang="en-US" sz="1200" dirty="0"/>
              <a:t>Remove submittal schedule for planned modifications to existing facilities with OP-3 exception</a:t>
            </a:r>
          </a:p>
          <a:p>
            <a:pPr lvl="2"/>
            <a:r>
              <a:rPr lang="en-US" sz="1200" dirty="0"/>
              <a:t>Add the timeframe participants have to notify ISO of LMP transfers and to submit LMP transfer revisions</a:t>
            </a:r>
          </a:p>
          <a:p>
            <a:pPr lvl="2"/>
            <a:r>
              <a:rPr lang="en-US" sz="1200" dirty="0"/>
              <a:t>Add timeframe for submittal of NX forms when adding, removing or modifying rating related fields that require EMS changes</a:t>
            </a:r>
          </a:p>
          <a:p>
            <a:pPr lvl="1"/>
            <a:r>
              <a:rPr lang="en-US" sz="1400" dirty="0"/>
              <a:t>Addition of Section IV – LEP Data Submittal Requirements</a:t>
            </a:r>
          </a:p>
          <a:p>
            <a:pPr lvl="2"/>
            <a:r>
              <a:rPr lang="en-US" sz="1200" dirty="0"/>
              <a:t>Add new section for LEP Ratings submittal requirements and schedule</a:t>
            </a:r>
          </a:p>
          <a:p>
            <a:pPr lvl="1"/>
            <a:r>
              <a:rPr lang="en-US" sz="1400" dirty="0"/>
              <a:t>Revisions to Section V – NX One-line Submittal Schedule Changes</a:t>
            </a:r>
          </a:p>
          <a:p>
            <a:pPr lvl="2"/>
            <a:r>
              <a:rPr lang="en-US" sz="1200" dirty="0"/>
              <a:t>Change submittal dates for new facility one-line diagrams associated with model releases from the 15th to the 1st of March, July, and November</a:t>
            </a:r>
          </a:p>
        </p:txBody>
      </p:sp>
      <p:sp>
        <p:nvSpPr>
          <p:cNvPr id="4" name="Slide Number Placeholder 1">
            <a:extLst>
              <a:ext uri="{FF2B5EF4-FFF2-40B4-BE49-F238E27FC236}">
                <a16:creationId xmlns:a16="http://schemas.microsoft.com/office/drawing/2014/main" id="{6D4FAEF9-DB11-C65C-A3C6-AF3F689BC0DE}"/>
              </a:ext>
            </a:extLst>
          </p:cNvPr>
          <p:cNvSpPr>
            <a:spLocks noGrp="1"/>
          </p:cNvSpPr>
          <p:nvPr>
            <p:ph type="sldNum" sz="quarter" idx="12"/>
          </p:nvPr>
        </p:nvSpPr>
        <p:spPr>
          <a:xfrm>
            <a:off x="8534400" y="4774411"/>
            <a:ext cx="381000" cy="197639"/>
          </a:xfrm>
        </p:spPr>
        <p:txBody>
          <a:bodyPr/>
          <a:lstStyle/>
          <a:p>
            <a:fld id="{10C7F894-2A36-495D-AB7C-1055F7AC0F9D}" type="slidenum">
              <a:rPr lang="en-US" smtClean="0"/>
              <a:pPr/>
              <a:t>4</a:t>
            </a:fld>
            <a:endParaRPr lang="en-US" sz="1200" dirty="0"/>
          </a:p>
        </p:txBody>
      </p:sp>
    </p:spTree>
    <p:extLst>
      <p:ext uri="{BB962C8B-B14F-4D97-AF65-F5344CB8AC3E}">
        <p14:creationId xmlns:p14="http://schemas.microsoft.com/office/powerpoint/2010/main" val="1676676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F7E00-8B57-EE37-3F3E-5F944C6395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DF279-8E8A-8136-D102-0CE6C2A62AE9}"/>
              </a:ext>
            </a:extLst>
          </p:cNvPr>
          <p:cNvSpPr>
            <a:spLocks noGrp="1"/>
          </p:cNvSpPr>
          <p:nvPr>
            <p:ph type="title"/>
          </p:nvPr>
        </p:nvSpPr>
        <p:spPr>
          <a:xfrm>
            <a:off x="342900" y="171450"/>
            <a:ext cx="8229600" cy="857250"/>
          </a:xfrm>
        </p:spPr>
        <p:txBody>
          <a:bodyPr>
            <a:normAutofit/>
          </a:bodyPr>
          <a:lstStyle/>
          <a:p>
            <a:r>
              <a:rPr lang="en-US" dirty="0"/>
              <a:t>Proposal, Continued</a:t>
            </a:r>
            <a:endParaRPr lang="en-US" sz="2100" dirty="0"/>
          </a:p>
        </p:txBody>
      </p:sp>
      <p:sp>
        <p:nvSpPr>
          <p:cNvPr id="3" name="Text Placeholder 2">
            <a:extLst>
              <a:ext uri="{FF2B5EF4-FFF2-40B4-BE49-F238E27FC236}">
                <a16:creationId xmlns:a16="http://schemas.microsoft.com/office/drawing/2014/main" id="{49CC593B-CD3A-C857-F43B-755CA3DD7A2A}"/>
              </a:ext>
            </a:extLst>
          </p:cNvPr>
          <p:cNvSpPr>
            <a:spLocks noGrp="1"/>
          </p:cNvSpPr>
          <p:nvPr>
            <p:ph idx="1"/>
          </p:nvPr>
        </p:nvSpPr>
        <p:spPr>
          <a:xfrm>
            <a:off x="342900" y="1143000"/>
            <a:ext cx="8401050" cy="3543300"/>
          </a:xfrm>
          <a:prstGeom prst="rect">
            <a:avLst/>
          </a:prstGeom>
        </p:spPr>
        <p:txBody>
          <a:bodyPr>
            <a:normAutofit/>
          </a:bodyPr>
          <a:lstStyle/>
          <a:p>
            <a:r>
              <a:rPr lang="en-US" sz="2000" dirty="0"/>
              <a:t>The following changes to OP-16 Appendices are proposed:</a:t>
            </a:r>
          </a:p>
          <a:p>
            <a:pPr lvl="1"/>
            <a:r>
              <a:rPr lang="en-US" sz="1400" dirty="0"/>
              <a:t>Revisions to Appendices A, B, C, G, H, &amp; I Only</a:t>
            </a:r>
          </a:p>
          <a:p>
            <a:pPr lvl="2"/>
            <a:r>
              <a:rPr lang="en-US" sz="1200" dirty="0"/>
              <a:t>Revise language on ratings requirements in NX App, describe new fields for ratings characteristics on NX forms</a:t>
            </a:r>
          </a:p>
          <a:p>
            <a:pPr lvl="1"/>
            <a:r>
              <a:rPr lang="en-US" sz="1400" dirty="0"/>
              <a:t>Revisions to Appendices A, B, C, D, G, H, &amp; I only</a:t>
            </a:r>
          </a:p>
          <a:p>
            <a:pPr lvl="2"/>
            <a:r>
              <a:rPr lang="en-US" sz="1200" dirty="0"/>
              <a:t>Replaced example NX form images with redesigned NX forms</a:t>
            </a:r>
            <a:endParaRPr lang="en-US" sz="1900" dirty="0"/>
          </a:p>
          <a:p>
            <a:pPr lvl="1"/>
            <a:r>
              <a:rPr lang="en-US" sz="1400" dirty="0"/>
              <a:t>Revisions to Appendix A only</a:t>
            </a:r>
          </a:p>
          <a:p>
            <a:pPr lvl="2"/>
            <a:r>
              <a:rPr lang="en-US" sz="1200" dirty="0"/>
              <a:t>Added new example NX forms showing submittal for conditional ratings due to breaker statuses and companion cable statuses</a:t>
            </a:r>
          </a:p>
          <a:p>
            <a:pPr lvl="1"/>
            <a:r>
              <a:rPr lang="en-US" sz="1400" dirty="0"/>
              <a:t>Revisions to Appendix E only</a:t>
            </a:r>
          </a:p>
          <a:p>
            <a:pPr lvl="2"/>
            <a:r>
              <a:rPr lang="en-US" sz="1200" dirty="0"/>
              <a:t>Added language to include ratings data provided via the Limit Exchange Portal under the FERC 881 ruling are included in the annual certification of data that defines and represents the physical characteristics, ratings, and operational limits of all New England Transmission System equipment</a:t>
            </a:r>
          </a:p>
          <a:p>
            <a:pPr lvl="2"/>
            <a:endParaRPr lang="en-US" sz="1400" dirty="0"/>
          </a:p>
        </p:txBody>
      </p:sp>
      <p:sp>
        <p:nvSpPr>
          <p:cNvPr id="4" name="Slide Number Placeholder 1">
            <a:extLst>
              <a:ext uri="{FF2B5EF4-FFF2-40B4-BE49-F238E27FC236}">
                <a16:creationId xmlns:a16="http://schemas.microsoft.com/office/drawing/2014/main" id="{D741982F-1969-3EDB-E44E-73A2B18D1FBD}"/>
              </a:ext>
            </a:extLst>
          </p:cNvPr>
          <p:cNvSpPr>
            <a:spLocks noGrp="1"/>
          </p:cNvSpPr>
          <p:nvPr>
            <p:ph type="sldNum" sz="quarter" idx="12"/>
          </p:nvPr>
        </p:nvSpPr>
        <p:spPr>
          <a:xfrm>
            <a:off x="8534400" y="4774411"/>
            <a:ext cx="381000" cy="197639"/>
          </a:xfrm>
        </p:spPr>
        <p:txBody>
          <a:bodyPr/>
          <a:lstStyle/>
          <a:p>
            <a:fld id="{10C7F894-2A36-495D-AB7C-1055F7AC0F9D}" type="slidenum">
              <a:rPr lang="en-US" smtClean="0"/>
              <a:pPr/>
              <a:t>5</a:t>
            </a:fld>
            <a:endParaRPr lang="en-US" sz="1200" dirty="0"/>
          </a:p>
        </p:txBody>
      </p:sp>
    </p:spTree>
    <p:extLst>
      <p:ext uri="{BB962C8B-B14F-4D97-AF65-F5344CB8AC3E}">
        <p14:creationId xmlns:p14="http://schemas.microsoft.com/office/powerpoint/2010/main" val="3668021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14350" y="277091"/>
            <a:ext cx="6172200" cy="857250"/>
          </a:xfrm>
        </p:spPr>
        <p:txBody>
          <a:bodyPr>
            <a:normAutofit/>
          </a:bodyPr>
          <a:lstStyle/>
          <a:p>
            <a:r>
              <a:rPr lang="en-US" sz="2800" dirty="0"/>
              <a:t>Conclusion</a:t>
            </a:r>
            <a:endParaRPr lang="en-US" sz="1050" b="0" dirty="0"/>
          </a:p>
        </p:txBody>
      </p:sp>
      <p:sp>
        <p:nvSpPr>
          <p:cNvPr id="3" name="Text Placeholder 2"/>
          <p:cNvSpPr>
            <a:spLocks noGrp="1"/>
          </p:cNvSpPr>
          <p:nvPr>
            <p:ph idx="1"/>
          </p:nvPr>
        </p:nvSpPr>
        <p:spPr>
          <a:xfrm>
            <a:off x="1485900" y="1428750"/>
            <a:ext cx="6057900" cy="3257550"/>
          </a:xfrm>
          <a:prstGeom prst="rect">
            <a:avLst/>
          </a:prstGeom>
        </p:spPr>
        <p:txBody>
          <a:bodyPr/>
          <a:lstStyle/>
          <a:p>
            <a:pPr>
              <a:buNone/>
            </a:pPr>
            <a:endParaRPr lang="en-US" dirty="0"/>
          </a:p>
          <a:p>
            <a:pPr>
              <a:buNone/>
            </a:pPr>
            <a:endParaRPr lang="en-US" dirty="0"/>
          </a:p>
          <a:p>
            <a:endParaRPr lang="en-US" dirty="0"/>
          </a:p>
        </p:txBody>
      </p:sp>
      <p:sp>
        <p:nvSpPr>
          <p:cNvPr id="6" name="Text Placeholder 4"/>
          <p:cNvSpPr txBox="1">
            <a:spLocks/>
          </p:cNvSpPr>
          <p:nvPr/>
        </p:nvSpPr>
        <p:spPr>
          <a:xfrm>
            <a:off x="514350" y="1200150"/>
            <a:ext cx="7886700" cy="3314700"/>
          </a:xfrm>
          <a:prstGeom prst="rect">
            <a:avLst/>
          </a:prstGeom>
        </p:spPr>
        <p:txBody>
          <a:bodyPr vert="horz" lIns="68580" tIns="34290" rIns="68580" bIns="34290" rtlCol="0">
            <a:normAutofit/>
          </a:bodyPr>
          <a:lstStyle>
            <a:lvl1pPr marL="342900" indent="-342900" algn="l" defTabSz="914400" rtl="0" eaLnBrk="1" latinLnBrk="0" hangingPunct="1">
              <a:spcBef>
                <a:spcPts val="1200"/>
              </a:spcBef>
              <a:buFont typeface="Arial" pitchFamily="34" charset="0"/>
              <a:buChar char="•"/>
              <a:defRPr sz="2400" kern="1200" baseline="0">
                <a:solidFill>
                  <a:srgbClr val="595959"/>
                </a:solidFill>
                <a:latin typeface="+mn-lt"/>
                <a:ea typeface="+mn-ea"/>
                <a:cs typeface="+mn-cs"/>
              </a:defRPr>
            </a:lvl1pPr>
            <a:lvl2pPr marL="742950" indent="-285750" algn="l" defTabSz="914400" rtl="0" eaLnBrk="1" latinLnBrk="0" hangingPunct="1">
              <a:spcBef>
                <a:spcPts val="0"/>
              </a:spcBef>
              <a:buFont typeface="Arial" pitchFamily="34" charset="0"/>
              <a:buChar char="–"/>
              <a:defRPr sz="2000" kern="1200" baseline="0">
                <a:solidFill>
                  <a:srgbClr val="595959"/>
                </a:solidFill>
                <a:latin typeface="+mn-lt"/>
                <a:ea typeface="+mn-ea"/>
                <a:cs typeface="+mn-cs"/>
              </a:defRPr>
            </a:lvl2pPr>
            <a:lvl3pPr marL="1143000" indent="-228600" algn="l" defTabSz="914400" rtl="0" eaLnBrk="1" latinLnBrk="0" hangingPunct="1">
              <a:spcBef>
                <a:spcPts val="0"/>
              </a:spcBef>
              <a:buFont typeface="Arial" pitchFamily="34" charset="0"/>
              <a:buChar char="•"/>
              <a:defRPr sz="1800" kern="1200" baseline="0">
                <a:solidFill>
                  <a:srgbClr val="595959"/>
                </a:solidFill>
                <a:latin typeface="+mn-lt"/>
                <a:ea typeface="+mn-ea"/>
                <a:cs typeface="+mn-cs"/>
              </a:defRPr>
            </a:lvl3pPr>
            <a:lvl4pPr marL="1600200" indent="-228600" algn="l" defTabSz="914400" rtl="0" eaLnBrk="1" latinLnBrk="0" hangingPunct="1">
              <a:spcBef>
                <a:spcPts val="0"/>
              </a:spcBef>
              <a:buFont typeface="Arial" pitchFamily="34" charset="0"/>
              <a:buChar char="–"/>
              <a:defRPr sz="1600" kern="1200" baseline="0">
                <a:solidFill>
                  <a:srgbClr val="595959"/>
                </a:solidFill>
                <a:latin typeface="+mn-lt"/>
                <a:ea typeface="+mn-ea"/>
                <a:cs typeface="+mn-cs"/>
              </a:defRPr>
            </a:lvl4pPr>
            <a:lvl5pPr marL="2057400" indent="-228600" algn="l" defTabSz="914400" rtl="0" eaLnBrk="1" latinLnBrk="0" hangingPunct="1">
              <a:spcBef>
                <a:spcPts val="0"/>
              </a:spcBef>
              <a:buFont typeface="Arial" pitchFamily="34" charset="0"/>
              <a:buChar char="»"/>
              <a:defRPr sz="1600" kern="1200" baseline="0">
                <a:solidFill>
                  <a:srgbClr val="595959"/>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solidFill>
                  <a:srgbClr val="000000"/>
                </a:solidFill>
              </a:rPr>
              <a:t>The proposed changes to OP-16: </a:t>
            </a:r>
          </a:p>
          <a:p>
            <a:pPr lvl="1"/>
            <a:r>
              <a:rPr lang="en-US" sz="1400" dirty="0">
                <a:solidFill>
                  <a:srgbClr val="000000"/>
                </a:solidFill>
              </a:rPr>
              <a:t>Revised References</a:t>
            </a:r>
          </a:p>
          <a:p>
            <a:pPr lvl="1"/>
            <a:r>
              <a:rPr lang="en-US" sz="1400" dirty="0">
                <a:solidFill>
                  <a:srgbClr val="000000"/>
                </a:solidFill>
              </a:rPr>
              <a:t>Section I – Overview and Purpose</a:t>
            </a:r>
          </a:p>
          <a:p>
            <a:pPr lvl="1"/>
            <a:r>
              <a:rPr lang="en-US" sz="1400" dirty="0">
                <a:solidFill>
                  <a:srgbClr val="000000"/>
                </a:solidFill>
              </a:rPr>
              <a:t>Section II – NX-9 Data Submittal Schedule</a:t>
            </a:r>
          </a:p>
          <a:p>
            <a:pPr lvl="1"/>
            <a:r>
              <a:rPr lang="en-US" sz="1400" dirty="0">
                <a:solidFill>
                  <a:srgbClr val="000000"/>
                </a:solidFill>
              </a:rPr>
              <a:t>Section IV – LEP Data Submittal Requirements</a:t>
            </a:r>
          </a:p>
          <a:p>
            <a:pPr lvl="1"/>
            <a:r>
              <a:rPr lang="en-US" sz="1400" dirty="0">
                <a:solidFill>
                  <a:srgbClr val="000000"/>
                </a:solidFill>
              </a:rPr>
              <a:t>Section V – NX One-line Submittal Schedule</a:t>
            </a:r>
          </a:p>
          <a:p>
            <a:pPr lvl="1"/>
            <a:r>
              <a:rPr lang="en-US" sz="1400" dirty="0">
                <a:solidFill>
                  <a:srgbClr val="000000"/>
                </a:solidFill>
              </a:rPr>
              <a:t>Section VII – Annual NX-9 Data Certification</a:t>
            </a:r>
          </a:p>
          <a:p>
            <a:pPr lvl="1"/>
            <a:r>
              <a:rPr lang="en-US" sz="1400" dirty="0">
                <a:solidFill>
                  <a:srgbClr val="000000"/>
                </a:solidFill>
              </a:rPr>
              <a:t>Appendices A,B,C,D,E,G,H, &amp; I</a:t>
            </a:r>
          </a:p>
          <a:p>
            <a:pPr lvl="1"/>
            <a:r>
              <a:rPr lang="en-US" sz="1400" dirty="0">
                <a:solidFill>
                  <a:srgbClr val="000000"/>
                </a:solidFill>
              </a:rPr>
              <a:t>Minor Revisions throughout</a:t>
            </a:r>
          </a:p>
          <a:p>
            <a:r>
              <a:rPr lang="en-US" sz="1800" dirty="0">
                <a:solidFill>
                  <a:srgbClr val="000000"/>
                </a:solidFill>
              </a:rPr>
              <a:t>Proposed effective date is 10/21/2026 to coincide with go-live date for redesigned NX Application</a:t>
            </a:r>
          </a:p>
          <a:p>
            <a:pPr lvl="1"/>
            <a:endParaRPr lang="en-US" sz="1800" dirty="0">
              <a:solidFill>
                <a:srgbClr val="000000"/>
              </a:solidFill>
            </a:endParaRPr>
          </a:p>
          <a:p>
            <a:pPr lvl="1"/>
            <a:endParaRPr lang="en-US" sz="1800" dirty="0">
              <a:solidFill>
                <a:srgbClr val="000000"/>
              </a:solidFill>
            </a:endParaRPr>
          </a:p>
          <a:p>
            <a:endParaRPr lang="en-US" sz="1800" dirty="0">
              <a:solidFill>
                <a:srgbClr val="000000"/>
              </a:solidFill>
            </a:endParaRPr>
          </a:p>
        </p:txBody>
      </p:sp>
      <p:sp>
        <p:nvSpPr>
          <p:cNvPr id="8" name="Slide Number Placeholder 3"/>
          <p:cNvSpPr>
            <a:spLocks noGrp="1"/>
          </p:cNvSpPr>
          <p:nvPr>
            <p:ph type="sldNum" sz="quarter" idx="4294967295"/>
          </p:nvPr>
        </p:nvSpPr>
        <p:spPr>
          <a:xfrm>
            <a:off x="8572500" y="4743450"/>
            <a:ext cx="285750" cy="254789"/>
          </a:xfrm>
          <a:prstGeom prst="rect">
            <a:avLst/>
          </a:prstGeom>
        </p:spPr>
        <p:txBody>
          <a:bodyPr/>
          <a:lstStyle/>
          <a:p>
            <a:fld id="{10C7F894-2A36-495D-AB7C-1055F7AC0F9D}" type="slidenum">
              <a:rPr lang="en-US" sz="1100">
                <a:solidFill>
                  <a:schemeClr val="tx1">
                    <a:lumMod val="50000"/>
                  </a:schemeClr>
                </a:solidFill>
              </a:rPr>
              <a:pPr/>
              <a:t>6</a:t>
            </a:fld>
            <a:endParaRPr lang="en-US">
              <a:solidFill>
                <a:schemeClr val="tx1">
                  <a:lumMod val="50000"/>
                </a:schemeClr>
              </a:solidFill>
            </a:endParaRPr>
          </a:p>
        </p:txBody>
      </p:sp>
    </p:spTree>
    <p:extLst>
      <p:ext uri="{BB962C8B-B14F-4D97-AF65-F5344CB8AC3E}">
        <p14:creationId xmlns:p14="http://schemas.microsoft.com/office/powerpoint/2010/main" val="3627872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Placeholder 6"/>
          <p:cNvGraphicFramePr>
            <a:graphicFrameLocks noGrp="1"/>
          </p:cNvGraphicFramePr>
          <p:nvPr>
            <p:ph type="tbl" sz="quarter" idx="10"/>
            <p:extLst>
              <p:ext uri="{D42A27DB-BD31-4B8C-83A1-F6EECF244321}">
                <p14:modId xmlns:p14="http://schemas.microsoft.com/office/powerpoint/2010/main" val="660308217"/>
              </p:ext>
            </p:extLst>
          </p:nvPr>
        </p:nvGraphicFramePr>
        <p:xfrm>
          <a:off x="472786" y="971551"/>
          <a:ext cx="8042563" cy="2453967"/>
        </p:xfrm>
        <a:graphic>
          <a:graphicData uri="http://schemas.openxmlformats.org/drawingml/2006/table">
            <a:tbl>
              <a:tblPr bandRow="1">
                <a:tableStyleId>{5C22544A-7EE6-4342-B048-85BDC9FD1C3A}</a:tableStyleId>
              </a:tblPr>
              <a:tblGrid>
                <a:gridCol w="3351068">
                  <a:extLst>
                    <a:ext uri="{9D8B030D-6E8A-4147-A177-3AD203B41FA5}">
                      <a16:colId xmlns:a16="http://schemas.microsoft.com/office/drawing/2014/main" val="20000"/>
                    </a:ext>
                  </a:extLst>
                </a:gridCol>
                <a:gridCol w="4691495">
                  <a:extLst>
                    <a:ext uri="{9D8B030D-6E8A-4147-A177-3AD203B41FA5}">
                      <a16:colId xmlns:a16="http://schemas.microsoft.com/office/drawing/2014/main" val="20001"/>
                    </a:ext>
                  </a:extLst>
                </a:gridCol>
              </a:tblGrid>
              <a:tr h="325029">
                <a:tc>
                  <a:txBody>
                    <a:bodyPr/>
                    <a:lstStyle/>
                    <a:p>
                      <a:r>
                        <a:rPr lang="en-US" sz="1400" b="1" dirty="0">
                          <a:solidFill>
                            <a:schemeClr val="bg1"/>
                          </a:solidFill>
                        </a:rPr>
                        <a:t>Stakeholder Committee and</a:t>
                      </a:r>
                      <a:r>
                        <a:rPr lang="en-US" sz="1400" b="1" baseline="0" dirty="0">
                          <a:solidFill>
                            <a:schemeClr val="bg1"/>
                          </a:solidFill>
                        </a:rPr>
                        <a:t> </a:t>
                      </a:r>
                      <a:r>
                        <a:rPr lang="en-US" sz="1400" b="1" dirty="0">
                          <a:solidFill>
                            <a:schemeClr val="bg1"/>
                          </a:solidFill>
                        </a:rPr>
                        <a:t>Date</a:t>
                      </a:r>
                    </a:p>
                  </a:txBody>
                  <a:tcPr marL="68580" marR="68580" marT="34290" marB="34290" anchor="ctr">
                    <a:solidFill>
                      <a:schemeClr val="tx2"/>
                    </a:solidFill>
                  </a:tcPr>
                </a:tc>
                <a:tc>
                  <a:txBody>
                    <a:bodyPr/>
                    <a:lstStyle/>
                    <a:p>
                      <a:r>
                        <a:rPr lang="en-US" sz="1400" b="1" dirty="0">
                          <a:solidFill>
                            <a:schemeClr val="bg1"/>
                          </a:solidFill>
                        </a:rPr>
                        <a:t>Scheduled</a:t>
                      </a:r>
                      <a:r>
                        <a:rPr lang="en-US" sz="1400" b="1" baseline="0" dirty="0">
                          <a:solidFill>
                            <a:schemeClr val="bg1"/>
                          </a:solidFill>
                        </a:rPr>
                        <a:t> Project Milestone</a:t>
                      </a:r>
                      <a:endParaRPr lang="en-US" sz="1400" b="1" dirty="0">
                        <a:solidFill>
                          <a:schemeClr val="bg1"/>
                        </a:solidFill>
                      </a:endParaRPr>
                    </a:p>
                  </a:txBody>
                  <a:tcPr marL="68580" marR="68580" marT="34290" marB="34290" anchor="ctr">
                    <a:solidFill>
                      <a:schemeClr val="tx2"/>
                    </a:solidFill>
                  </a:tcPr>
                </a:tc>
                <a:extLst>
                  <a:ext uri="{0D108BD9-81ED-4DB2-BD59-A6C34878D82A}">
                    <a16:rowId xmlns:a16="http://schemas.microsoft.com/office/drawing/2014/main" val="10000"/>
                  </a:ext>
                </a:extLst>
              </a:tr>
              <a:tr h="709646">
                <a:tc>
                  <a:txBody>
                    <a:bodyPr/>
                    <a:lstStyle/>
                    <a:p>
                      <a:r>
                        <a:rPr lang="en-US" sz="1200" b="1" dirty="0">
                          <a:solidFill>
                            <a:srgbClr val="000000"/>
                          </a:solidFill>
                        </a:rPr>
                        <a:t>Reliability Committee</a:t>
                      </a:r>
                    </a:p>
                    <a:p>
                      <a:r>
                        <a:rPr lang="en-US" sz="1200" b="1" baseline="0" dirty="0">
                          <a:solidFill>
                            <a:srgbClr val="000000"/>
                          </a:solidFill>
                        </a:rPr>
                        <a:t>April 22, </a:t>
                      </a:r>
                      <a:r>
                        <a:rPr lang="en-US" sz="1200" b="1" strike="noStrike" baseline="0" dirty="0">
                          <a:solidFill>
                            <a:srgbClr val="000000"/>
                          </a:solidFill>
                        </a:rPr>
                        <a:t>2026</a:t>
                      </a:r>
                    </a:p>
                  </a:txBody>
                  <a:tcPr marL="68580" marR="68580" marT="34290" marB="34290" anchor="ct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rgbClr val="000000"/>
                          </a:solidFill>
                        </a:rPr>
                        <a:t>Review Changes and Answer Questions</a:t>
                      </a:r>
                    </a:p>
                  </a:txBody>
                  <a:tcPr marL="68580" marR="68580" marT="34290" marB="34290" anchor="ctr">
                    <a:solidFill>
                      <a:schemeClr val="bg1">
                        <a:lumMod val="75000"/>
                      </a:schemeClr>
                    </a:solidFill>
                  </a:tcPr>
                </a:tc>
                <a:extLst>
                  <a:ext uri="{0D108BD9-81ED-4DB2-BD59-A6C34878D82A}">
                    <a16:rowId xmlns:a16="http://schemas.microsoft.com/office/drawing/2014/main" val="10001"/>
                  </a:ext>
                </a:extLst>
              </a:tr>
              <a:tr h="709646">
                <a:tc>
                  <a:txBody>
                    <a:bodyPr/>
                    <a:lstStyle/>
                    <a:p>
                      <a:r>
                        <a:rPr lang="en-US" sz="1200" b="1" dirty="0">
                          <a:solidFill>
                            <a:srgbClr val="000000"/>
                          </a:solidFill>
                        </a:rPr>
                        <a:t>Reliability Committee</a:t>
                      </a:r>
                    </a:p>
                    <a:p>
                      <a:r>
                        <a:rPr lang="en-US" sz="1200" b="1" dirty="0">
                          <a:solidFill>
                            <a:srgbClr val="000000"/>
                          </a:solidFill>
                        </a:rPr>
                        <a:t>May 21, 20</a:t>
                      </a:r>
                      <a:r>
                        <a:rPr lang="en-US" sz="1200" b="1" strike="noStrike" dirty="0">
                          <a:solidFill>
                            <a:srgbClr val="000000"/>
                          </a:solidFill>
                        </a:rPr>
                        <a:t>26</a:t>
                      </a:r>
                      <a:endParaRPr lang="en-US" sz="1200" b="1" strike="sngStrike" dirty="0">
                        <a:solidFill>
                          <a:srgbClr val="000000"/>
                        </a:solidFill>
                      </a:endParaRPr>
                    </a:p>
                  </a:txBody>
                  <a:tcPr marL="68580" marR="68580" marT="34290" marB="34290" anchor="ctr">
                    <a:solidFill>
                      <a:schemeClr val="bg1">
                        <a:lumMod val="75000"/>
                      </a:schemeClr>
                    </a:solidFill>
                  </a:tcPr>
                </a:tc>
                <a:tc>
                  <a:txBody>
                    <a:bodyPr/>
                    <a:lstStyle/>
                    <a:p>
                      <a:r>
                        <a:rPr lang="en-US" sz="1200" dirty="0">
                          <a:solidFill>
                            <a:srgbClr val="000000"/>
                          </a:solidFill>
                        </a:rPr>
                        <a:t>Answer Questions and Vote</a:t>
                      </a:r>
                    </a:p>
                  </a:txBody>
                  <a:tcPr marL="68580" marR="68580" marT="34290" marB="34290" anchor="ctr">
                    <a:solidFill>
                      <a:schemeClr val="bg1">
                        <a:lumMod val="75000"/>
                      </a:schemeClr>
                    </a:solidFill>
                  </a:tcPr>
                </a:tc>
                <a:extLst>
                  <a:ext uri="{0D108BD9-81ED-4DB2-BD59-A6C34878D82A}">
                    <a16:rowId xmlns:a16="http://schemas.microsoft.com/office/drawing/2014/main" val="10003"/>
                  </a:ext>
                </a:extLst>
              </a:tr>
              <a:tr h="709646">
                <a:tc>
                  <a:txBody>
                    <a:bodyPr/>
                    <a:lstStyle/>
                    <a:p>
                      <a:r>
                        <a:rPr lang="en-US" sz="1200" b="1" dirty="0">
                          <a:solidFill>
                            <a:srgbClr val="000000"/>
                          </a:solidFill>
                        </a:rPr>
                        <a:t>Participants</a:t>
                      </a:r>
                      <a:r>
                        <a:rPr lang="en-US" sz="1200" b="1" baseline="0" dirty="0">
                          <a:solidFill>
                            <a:srgbClr val="000000"/>
                          </a:solidFill>
                        </a:rPr>
                        <a:t> Committee</a:t>
                      </a:r>
                    </a:p>
                    <a:p>
                      <a:r>
                        <a:rPr lang="en-US" sz="1200" b="1" baseline="0" dirty="0">
                          <a:solidFill>
                            <a:srgbClr val="000000"/>
                          </a:solidFill>
                        </a:rPr>
                        <a:t>June 16-18, 20</a:t>
                      </a:r>
                      <a:r>
                        <a:rPr lang="en-US" sz="1200" b="1" strike="noStrike" baseline="0" dirty="0">
                          <a:solidFill>
                            <a:srgbClr val="000000"/>
                          </a:solidFill>
                        </a:rPr>
                        <a:t>26</a:t>
                      </a:r>
                      <a:endParaRPr lang="en-US" sz="1200" b="1" strike="sngStrike" dirty="0">
                        <a:solidFill>
                          <a:srgbClr val="000000"/>
                        </a:solidFill>
                      </a:endParaRPr>
                    </a:p>
                  </a:txBody>
                  <a:tcPr marL="68580" marR="68580" marT="34290" marB="34290" anchor="ctr"/>
                </a:tc>
                <a:tc>
                  <a:txBody>
                    <a:bodyPr/>
                    <a:lstStyle/>
                    <a:p>
                      <a:r>
                        <a:rPr lang="en-US" sz="1200" dirty="0">
                          <a:solidFill>
                            <a:srgbClr val="000000"/>
                          </a:solidFill>
                        </a:rPr>
                        <a:t>Vote</a:t>
                      </a:r>
                    </a:p>
                  </a:txBody>
                  <a:tcPr marL="68580" marR="68580" marT="34290" marB="34290" anchor="ctr"/>
                </a:tc>
                <a:extLst>
                  <a:ext uri="{0D108BD9-81ED-4DB2-BD59-A6C34878D82A}">
                    <a16:rowId xmlns:a16="http://schemas.microsoft.com/office/drawing/2014/main" val="10004"/>
                  </a:ext>
                </a:extLst>
              </a:tr>
            </a:tbl>
          </a:graphicData>
        </a:graphic>
      </p:graphicFrame>
      <p:sp>
        <p:nvSpPr>
          <p:cNvPr id="2" name="Title 1"/>
          <p:cNvSpPr>
            <a:spLocks noGrp="1"/>
          </p:cNvSpPr>
          <p:nvPr>
            <p:ph type="title"/>
          </p:nvPr>
        </p:nvSpPr>
        <p:spPr/>
        <p:txBody>
          <a:bodyPr>
            <a:normAutofit/>
          </a:bodyPr>
          <a:lstStyle/>
          <a:p>
            <a:r>
              <a:rPr lang="en-US" dirty="0"/>
              <a:t>Stakeholder Schedule</a:t>
            </a:r>
            <a:endParaRPr lang="en-US" b="0" dirty="0"/>
          </a:p>
        </p:txBody>
      </p:sp>
      <p:sp>
        <p:nvSpPr>
          <p:cNvPr id="3" name="Slide Number Placeholder 3">
            <a:extLst>
              <a:ext uri="{FF2B5EF4-FFF2-40B4-BE49-F238E27FC236}">
                <a16:creationId xmlns:a16="http://schemas.microsoft.com/office/drawing/2014/main" id="{41B8E1DD-88CF-7178-722E-11D045496343}"/>
              </a:ext>
            </a:extLst>
          </p:cNvPr>
          <p:cNvSpPr txBox="1">
            <a:spLocks/>
          </p:cNvSpPr>
          <p:nvPr/>
        </p:nvSpPr>
        <p:spPr>
          <a:xfrm>
            <a:off x="8534400" y="4743450"/>
            <a:ext cx="381000" cy="254789"/>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0C7F894-2A36-495D-AB7C-1055F7AC0F9D}" type="slidenum">
              <a:rPr lang="en-US" sz="1100">
                <a:solidFill>
                  <a:schemeClr val="tx1">
                    <a:lumMod val="50000"/>
                  </a:schemeClr>
                </a:solidFill>
              </a:rPr>
              <a:pPr algn="ctr"/>
              <a:t>7</a:t>
            </a:fld>
            <a:endParaRPr lang="en-US" sz="1100">
              <a:solidFill>
                <a:schemeClr val="tx1">
                  <a:lumMod val="50000"/>
                </a:schemeClr>
              </a:solidFill>
            </a:endParaRPr>
          </a:p>
        </p:txBody>
      </p:sp>
    </p:spTree>
    <p:extLst>
      <p:ext uri="{BB962C8B-B14F-4D97-AF65-F5344CB8AC3E}">
        <p14:creationId xmlns:p14="http://schemas.microsoft.com/office/powerpoint/2010/main" val="2682620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A1328486-8E7D-3DED-F09B-8C06C56F41AC}"/>
              </a:ext>
            </a:extLst>
          </p:cNvPr>
          <p:cNvSpPr txBox="1">
            <a:spLocks/>
          </p:cNvSpPr>
          <p:nvPr/>
        </p:nvSpPr>
        <p:spPr>
          <a:xfrm>
            <a:off x="8534400" y="4743450"/>
            <a:ext cx="381000" cy="254789"/>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0C7F894-2A36-495D-AB7C-1055F7AC0F9D}" type="slidenum">
              <a:rPr lang="en-US" sz="1100">
                <a:solidFill>
                  <a:schemeClr val="tx1">
                    <a:lumMod val="50000"/>
                  </a:schemeClr>
                </a:solidFill>
              </a:rPr>
              <a:pPr algn="ctr"/>
              <a:t>8</a:t>
            </a:fld>
            <a:endParaRPr lang="en-US" sz="1350">
              <a:solidFill>
                <a:schemeClr val="tx1">
                  <a:lumMod val="50000"/>
                </a:schemeClr>
              </a:solidFill>
            </a:endParaRPr>
          </a:p>
        </p:txBody>
      </p:sp>
    </p:spTree>
    <p:extLst>
      <p:ext uri="{BB962C8B-B14F-4D97-AF65-F5344CB8AC3E}">
        <p14:creationId xmlns:p14="http://schemas.microsoft.com/office/powerpoint/2010/main" val="2977905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554" y="365760"/>
            <a:ext cx="5068619" cy="285750"/>
          </a:xfrm>
        </p:spPr>
        <p:txBody>
          <a:bodyPr vert="horz" lIns="0" tIns="0" rIns="0" bIns="0" rtlCol="0" anchor="t" anchorCtr="0">
            <a:noAutofit/>
          </a:bodyPr>
          <a:lstStyle/>
          <a:p>
            <a:r>
              <a:rPr lang="en-US" sz="2000" dirty="0"/>
              <a:t>About the Presenter</a:t>
            </a:r>
          </a:p>
        </p:txBody>
      </p:sp>
      <p:sp>
        <p:nvSpPr>
          <p:cNvPr id="3" name="Text Placeholder 2"/>
          <p:cNvSpPr>
            <a:spLocks noGrp="1"/>
          </p:cNvSpPr>
          <p:nvPr>
            <p:ph type="body" sz="quarter" idx="4294967295"/>
          </p:nvPr>
        </p:nvSpPr>
        <p:spPr>
          <a:xfrm>
            <a:off x="491554" y="990600"/>
            <a:ext cx="4270371" cy="1241365"/>
          </a:xfrm>
          <a:prstGeom prst="rect">
            <a:avLst/>
          </a:prstGeom>
        </p:spPr>
        <p:txBody>
          <a:bodyPr wrap="square">
            <a:spAutoFit/>
          </a:bodyPr>
          <a:lstStyle/>
          <a:p>
            <a:pPr marL="0" indent="0">
              <a:buNone/>
            </a:pPr>
            <a:r>
              <a:rPr lang="en-US" sz="2000" b="1" dirty="0"/>
              <a:t>Joshua Ledee</a:t>
            </a:r>
            <a:endParaRPr lang="en-US" sz="2000" b="1" dirty="0">
              <a:solidFill>
                <a:schemeClr val="tx1"/>
              </a:solidFill>
            </a:endParaRPr>
          </a:p>
          <a:p>
            <a:pPr marL="0" indent="0">
              <a:spcBef>
                <a:spcPts val="225"/>
              </a:spcBef>
              <a:buNone/>
            </a:pPr>
            <a:r>
              <a:rPr lang="en-US" sz="1200" b="1" dirty="0"/>
              <a:t>Engineer, Power System Modeling and Support</a:t>
            </a:r>
          </a:p>
          <a:p>
            <a:pPr marL="0" indent="0">
              <a:spcBef>
                <a:spcPts val="225"/>
              </a:spcBef>
              <a:buNone/>
            </a:pPr>
            <a:r>
              <a:rPr lang="en-US" sz="1200" b="1" dirty="0"/>
              <a:t>ISO New England</a:t>
            </a:r>
          </a:p>
          <a:p>
            <a:pPr marL="0" indent="0">
              <a:spcBef>
                <a:spcPts val="225"/>
              </a:spcBef>
              <a:buNone/>
            </a:pPr>
            <a:r>
              <a:rPr lang="en-US" sz="1200" dirty="0"/>
              <a:t>Office: (413) 540-4772</a:t>
            </a:r>
          </a:p>
          <a:p>
            <a:pPr marL="0" indent="0">
              <a:spcBef>
                <a:spcPts val="225"/>
              </a:spcBef>
              <a:buNone/>
            </a:pPr>
            <a:r>
              <a:rPr lang="en-US" sz="1200" dirty="0">
                <a:hlinkClick r:id="rId3"/>
              </a:rPr>
              <a:t>jledee@iso-ne.com</a:t>
            </a:r>
            <a:endParaRPr lang="en-US" sz="1200" dirty="0"/>
          </a:p>
        </p:txBody>
      </p:sp>
      <p:sp>
        <p:nvSpPr>
          <p:cNvPr id="4" name="Slide Number Placeholder 3"/>
          <p:cNvSpPr>
            <a:spLocks noGrp="1"/>
          </p:cNvSpPr>
          <p:nvPr>
            <p:ph type="sldNum" sz="quarter" idx="12"/>
          </p:nvPr>
        </p:nvSpPr>
        <p:spPr/>
        <p:txBody>
          <a:bodyPr/>
          <a:lstStyle/>
          <a:p>
            <a:fld id="{10C7F894-2A36-495D-AB7C-1055F7AC0F9D}" type="slidenum">
              <a:rPr lang="en-US" smtClean="0"/>
              <a:pPr/>
              <a:t>9</a:t>
            </a:fld>
            <a:endParaRPr lang="en-US" dirty="0"/>
          </a:p>
        </p:txBody>
      </p:sp>
      <p:sp>
        <p:nvSpPr>
          <p:cNvPr id="6" name="Rectangle 5">
            <a:extLst>
              <a:ext uri="{FF2B5EF4-FFF2-40B4-BE49-F238E27FC236}">
                <a16:creationId xmlns:a16="http://schemas.microsoft.com/office/drawing/2014/main" id="{3FE726F3-DC10-CB4E-9919-F09AC857E876}"/>
              </a:ext>
            </a:extLst>
          </p:cNvPr>
          <p:cNvSpPr/>
          <p:nvPr/>
        </p:nvSpPr>
        <p:spPr>
          <a:xfrm>
            <a:off x="448458" y="784860"/>
            <a:ext cx="8085942" cy="72391"/>
          </a:xfrm>
          <a:prstGeom prst="rect">
            <a:avLst/>
          </a:prstGeom>
          <a:solidFill>
            <a:srgbClr val="D4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ptos" panose="020B0004020202020204" pitchFamily="34" charset="0"/>
            </a:endParaRPr>
          </a:p>
        </p:txBody>
      </p:sp>
    </p:spTree>
    <p:extLst>
      <p:ext uri="{BB962C8B-B14F-4D97-AF65-F5344CB8AC3E}">
        <p14:creationId xmlns:p14="http://schemas.microsoft.com/office/powerpoint/2010/main" val="19822349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so_white_cover">
  <a:themeElements>
    <a:clrScheme name="ISO-NE">
      <a:dk1>
        <a:srgbClr val="62777F"/>
      </a:dk1>
      <a:lt1>
        <a:srgbClr val="FFFFFF"/>
      </a:lt1>
      <a:dk2>
        <a:srgbClr val="1E6A9A"/>
      </a:dk2>
      <a:lt2>
        <a:srgbClr val="6DCFF6"/>
      </a:lt2>
      <a:accent1>
        <a:srgbClr val="1795D2"/>
      </a:accent1>
      <a:accent2>
        <a:srgbClr val="8555A1"/>
      </a:accent2>
      <a:accent3>
        <a:srgbClr val="77BD2A"/>
      </a:accent3>
      <a:accent4>
        <a:srgbClr val="FBB92F"/>
      </a:accent4>
      <a:accent5>
        <a:srgbClr val="F68920"/>
      </a:accent5>
      <a:accent6>
        <a:srgbClr val="EC1F25"/>
      </a:accent6>
      <a:hlink>
        <a:srgbClr val="1795D2"/>
      </a:hlink>
      <a:folHlink>
        <a:srgbClr val="8555A1"/>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Presentation-Template-16x9-PUBLIC.pptx" id="{8A6EB082-6A7B-4136-A68F-1914E5422E34}" vid="{48587D57-CADC-4DB4-87F2-4F27AB96CDD8}"/>
    </a:ext>
  </a:extLst>
</a:theme>
</file>

<file path=ppt/theme/theme2.xml><?xml version="1.0" encoding="utf-8"?>
<a:theme xmlns:a="http://schemas.openxmlformats.org/drawingml/2006/main" name="blank">
  <a:themeElements>
    <a:clrScheme name="ISO-NE">
      <a:dk1>
        <a:srgbClr val="62777F"/>
      </a:dk1>
      <a:lt1>
        <a:srgbClr val="FFFFFF"/>
      </a:lt1>
      <a:dk2>
        <a:srgbClr val="1E6A9A"/>
      </a:dk2>
      <a:lt2>
        <a:srgbClr val="6DCFF6"/>
      </a:lt2>
      <a:accent1>
        <a:srgbClr val="1795D2"/>
      </a:accent1>
      <a:accent2>
        <a:srgbClr val="8555A1"/>
      </a:accent2>
      <a:accent3>
        <a:srgbClr val="77BD2A"/>
      </a:accent3>
      <a:accent4>
        <a:srgbClr val="FBB92F"/>
      </a:accent4>
      <a:accent5>
        <a:srgbClr val="F68920"/>
      </a:accent5>
      <a:accent6>
        <a:srgbClr val="EC1F25"/>
      </a:accent6>
      <a:hlink>
        <a:srgbClr val="1795D2"/>
      </a:hlink>
      <a:folHlink>
        <a:srgbClr val="8555A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Presentation-Template-16x9-PUBLIC.pptx" id="{8A6EB082-6A7B-4136-A68F-1914E5422E34}" vid="{07A52199-ABB7-4F3D-803A-5D19517C08A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2409BD367DA3D42BDB064AB74F8A6A7" ma:contentTypeVersion="24" ma:contentTypeDescription="Create a new document." ma:contentTypeScope="" ma:versionID="e835651828c7346a18b19afc6588da01">
  <xsd:schema xmlns:xsd="http://www.w3.org/2001/XMLSchema" xmlns:xs="http://www.w3.org/2001/XMLSchema" xmlns:p="http://schemas.microsoft.com/office/2006/metadata/properties" xmlns:ns1="http://schemas.microsoft.com/sharepoint/v3" xmlns:ns2="8e7879fd-7476-4def-b11d-e536077032b6" xmlns:ns3="c55bddb4-8e6d-43b1-a145-4f0d10f7fb75" targetNamespace="http://schemas.microsoft.com/office/2006/metadata/properties" ma:root="true" ma:fieldsID="1f7ce3ae81cd125078be42f8c06382ea" ns1:_="" ns2:_="" ns3:_="">
    <xsd:import namespace="http://schemas.microsoft.com/sharepoint/v3"/>
    <xsd:import namespace="8e7879fd-7476-4def-b11d-e536077032b6"/>
    <xsd:import namespace="c55bddb4-8e6d-43b1-a145-4f0d10f7fb75"/>
    <xsd:element name="properties">
      <xsd:complexType>
        <xsd:sequence>
          <xsd:element name="documentManagement">
            <xsd:complexType>
              <xsd:all>
                <xsd:element ref="ns1:AverageRating" minOccurs="0"/>
                <xsd:element ref="ns1:RatingCount" minOccurs="0"/>
                <xsd:element ref="ns1:RatedBy" minOccurs="0"/>
                <xsd:element ref="ns1:Ratings" minOccurs="0"/>
                <xsd:element ref="ns1:LikesCount" minOccurs="0"/>
                <xsd:element ref="ns1:LikedBy" minOccurs="0"/>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8" nillable="true" ma:displayName="Rating (0-5)" ma:decimals="2" ma:description="Average value of all the ratings that have been submitted" ma:indexed="true" ma:internalName="AverageRating" ma:readOnly="false" ma:percentage="FALSE">
      <xsd:simpleType>
        <xsd:restriction base="dms:Number"/>
      </xsd:simpleType>
    </xsd:element>
    <xsd:element name="RatingCount" ma:index="9" nillable="true" ma:displayName="Number of Ratings" ma:decimals="0" ma:description="Number of ratings submitted" ma:internalName="RatingCount" ma:readOnly="false" ma:percentage="FALSE">
      <xsd:simpleType>
        <xsd:restriction base="dms:Number"/>
      </xsd:simpleType>
    </xsd:element>
    <xsd:element name="RatedBy" ma:index="1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11" nillable="true" ma:displayName="User ratings" ma:description="User ratings for the item" ma:hidden="true" ma:internalName="Ratings">
      <xsd:simpleType>
        <xsd:restriction base="dms:Note"/>
      </xsd:simpleType>
    </xsd:element>
    <xsd:element name="LikesCount" ma:index="12" nillable="true" ma:displayName="Number of Likes" ma:internalName="LikesCount">
      <xsd:simpleType>
        <xsd:restriction base="dms:Unknown"/>
      </xsd:simpleType>
    </xsd:element>
    <xsd:element name="LikedBy" ma:index="1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e7879fd-7476-4def-b11d-e536077032b6" elementFormDefault="qualified">
    <xsd:import namespace="http://schemas.microsoft.com/office/2006/documentManagement/types"/>
    <xsd:import namespace="http://schemas.microsoft.com/office/infopath/2007/PartnerControls"/>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55bddb4-8e6d-43b1-a145-4f0d10f7fb75"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_dlc_DocIdPersistId xmlns="8e7879fd-7476-4def-b11d-e536077032b6" xsi:nil="true"/>
    <Ratings xmlns="http://schemas.microsoft.com/sharepoint/v3" xsi:nil="true"/>
    <RatingCount xmlns="http://schemas.microsoft.com/sharepoint/v3" xsi:nil="true"/>
    <LikedBy xmlns="http://schemas.microsoft.com/sharepoint/v3">
      <UserInfo>
        <DisplayName/>
        <AccountId xsi:nil="true"/>
        <AccountType/>
      </UserInfo>
    </LikedBy>
    <AverageRating xmlns="http://schemas.microsoft.com/sharepoint/v3" xsi:nil="true"/>
    <RatedBy xmlns="http://schemas.microsoft.com/sharepoint/v3">
      <UserInfo>
        <DisplayName/>
        <AccountId xsi:nil="true"/>
        <AccountType/>
      </UserInfo>
    </RatedBy>
    <_dlc_DocId xmlns="8e7879fd-7476-4def-b11d-e536077032b6">YUNHWM7W3KQU-1523862676-3379</_dlc_DocId>
    <_dlc_DocIdUrl xmlns="8e7879fd-7476-4def-b11d-e536077032b6">
      <Url>https://isone.sharepoint.com/sites/nr/_layouts/15/DocIdRedir.aspx?ID=YUNHWM7W3KQU-1523862676-3379</Url>
      <Description>YUNHWM7W3KQU-1523862676-3379</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895B21-AAE2-4160-B7A6-3C3D8AFEB8F6}">
  <ds:schemaRefs>
    <ds:schemaRef ds:uri="http://schemas.microsoft.com/sharepoint/events"/>
  </ds:schemaRefs>
</ds:datastoreItem>
</file>

<file path=customXml/itemProps2.xml><?xml version="1.0" encoding="utf-8"?>
<ds:datastoreItem xmlns:ds="http://schemas.openxmlformats.org/officeDocument/2006/customXml" ds:itemID="{9AE06F01-B543-4324-8F8C-1EB6E1283D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e7879fd-7476-4def-b11d-e536077032b6"/>
    <ds:schemaRef ds:uri="c55bddb4-8e6d-43b1-a145-4f0d10f7fb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65FC94F-AC35-45C2-B340-42868FF2042B}">
  <ds:schemaRefs>
    <ds:schemaRef ds:uri="http://schemas.microsoft.com/office/2006/metadata/properties"/>
    <ds:schemaRef ds:uri="http://schemas.microsoft.com/office/infopath/2007/PartnerControls"/>
    <ds:schemaRef ds:uri="http://schemas.microsoft.com/sharepoint/v3"/>
    <ds:schemaRef ds:uri="8e7879fd-7476-4def-b11d-e536077032b6"/>
  </ds:schemaRefs>
</ds:datastoreItem>
</file>

<file path=customXml/itemProps4.xml><?xml version="1.0" encoding="utf-8"?>
<ds:datastoreItem xmlns:ds="http://schemas.openxmlformats.org/officeDocument/2006/customXml" ds:itemID="{C5CBD273-D042-48EE-83A8-E46704F580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PowerPoint-Presentation-Template-16x9-PUBLIC</Template>
  <TotalTime>1948</TotalTime>
  <Words>1451</Words>
  <Application>Microsoft Office PowerPoint</Application>
  <PresentationFormat>On-screen Show (16:9)</PresentationFormat>
  <Paragraphs>222</Paragraphs>
  <Slides>25</Slides>
  <Notes>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25</vt:i4>
      </vt:variant>
    </vt:vector>
  </HeadingPairs>
  <TitlesOfParts>
    <vt:vector size="30" baseType="lpstr">
      <vt:lpstr>Aptos</vt:lpstr>
      <vt:lpstr>Arial</vt:lpstr>
      <vt:lpstr>Calibri</vt:lpstr>
      <vt:lpstr>iso_white_cover</vt:lpstr>
      <vt:lpstr>blank</vt:lpstr>
      <vt:lpstr>PowerPoint Presentation</vt:lpstr>
      <vt:lpstr>PowerPoint Presentation</vt:lpstr>
      <vt:lpstr>Rationale for Change</vt:lpstr>
      <vt:lpstr>Proposal</vt:lpstr>
      <vt:lpstr>Proposal, Continued</vt:lpstr>
      <vt:lpstr>Conclusion</vt:lpstr>
      <vt:lpstr>Stakeholder Schedule</vt:lpstr>
      <vt:lpstr>PowerPoint Presentation</vt:lpstr>
      <vt:lpstr>About the Presenter</vt:lpstr>
      <vt:lpstr>Appendix</vt:lpstr>
      <vt:lpstr>Reference Changes</vt:lpstr>
      <vt:lpstr>Section I – Overview and Purpose Changes</vt:lpstr>
      <vt:lpstr>Section II – NX-9 Data Submittal Schedule Changes</vt:lpstr>
      <vt:lpstr>Section II – NX-9 Data Submittal Schedule Changes, Continued</vt:lpstr>
      <vt:lpstr>Section IV – LEP Data Submittal Requirements Addition</vt:lpstr>
      <vt:lpstr>Section IV – LEP Data Submittal Requirements Addition, Continued</vt:lpstr>
      <vt:lpstr>Section IV – LEP Data Submittal Requirements Addition, Continued</vt:lpstr>
      <vt:lpstr>Section IV – LEP Data Submittal Requirements Addition, Continued</vt:lpstr>
      <vt:lpstr>Section V – NX One-line Submittal Schedule Changes</vt:lpstr>
      <vt:lpstr>Appendices A, B, C, G, H, and I Changes Only</vt:lpstr>
      <vt:lpstr>Appendices A, B, C, G, H, and I Changes Only, Continued</vt:lpstr>
      <vt:lpstr>Appendices A, B, C, D, G, H, and I Changes Only</vt:lpstr>
      <vt:lpstr>Appendix A Changes Only</vt:lpstr>
      <vt:lpstr>Appendix A Changes Only, Continued</vt:lpstr>
      <vt:lpstr>Appendix E Changes Only</vt:lpstr>
    </vt:vector>
  </TitlesOfParts>
  <Company>ISO New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52</cp:revision>
  <cp:lastPrinted>2015-05-13T16:52:31Z</cp:lastPrinted>
  <dcterms:created xsi:type="dcterms:W3CDTF">2025-02-19T18:42:32Z</dcterms:created>
  <dcterms:modified xsi:type="dcterms:W3CDTF">2026-05-14T17:17:25Z</dcterms:modified>
  <cp:category/>
  <dc:description/>
  <cp:contentStatus/>
  <dc:identifier/>
  <cp:keyword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0x010100D2409BD367DA3D42BDB064AB74F8A6A7</vt:lpwstr>
  </property>
  <property fmtid="{D5CDD505-2E9C-101B-9397-08002B2CF9AE}" pid="3" name="_dlc_DocIdItemGuid">
    <vt:lpwstr>de7fd16f-56e5-4d57-a674-0ecc9497105b</vt:lpwstr>
  </property>
</Properties>
</file>