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28"/>
  </p:notesMasterIdLst>
  <p:sldIdLst>
    <p:sldId id="256" r:id="rId5"/>
    <p:sldId id="258" r:id="rId6"/>
    <p:sldId id="259" r:id="rId7"/>
    <p:sldId id="268" r:id="rId8"/>
    <p:sldId id="267" r:id="rId9"/>
    <p:sldId id="266" r:id="rId10"/>
    <p:sldId id="265" r:id="rId11"/>
    <p:sldId id="274" r:id="rId12"/>
    <p:sldId id="273" r:id="rId13"/>
    <p:sldId id="272" r:id="rId14"/>
    <p:sldId id="307" r:id="rId15"/>
    <p:sldId id="310" r:id="rId16"/>
    <p:sldId id="263" r:id="rId17"/>
    <p:sldId id="262" r:id="rId18"/>
    <p:sldId id="308" r:id="rId19"/>
    <p:sldId id="311" r:id="rId20"/>
    <p:sldId id="304" r:id="rId21"/>
    <p:sldId id="312" r:id="rId22"/>
    <p:sldId id="269" r:id="rId23"/>
    <p:sldId id="275" r:id="rId24"/>
    <p:sldId id="313" r:id="rId25"/>
    <p:sldId id="276" r:id="rId26"/>
    <p:sldId id="277" r:id="rId27"/>
  </p:sldIdLst>
  <p:sldSz cx="9144000" cy="6858000" type="screen4x3"/>
  <p:notesSz cx="6980238"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9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4" clrIdx="0"/>
  <p:cmAuthor id="1" name="James Godbout"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3266"/>
    <a:srgbClr val="0264CB"/>
    <a:srgbClr val="3797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24" autoAdjust="0"/>
    <p:restoredTop sz="94660"/>
  </p:normalViewPr>
  <p:slideViewPr>
    <p:cSldViewPr>
      <p:cViewPr varScale="1">
        <p:scale>
          <a:sx n="114" d="100"/>
          <a:sy n="114" d="100"/>
        </p:scale>
        <p:origin x="1020" y="114"/>
      </p:cViewPr>
      <p:guideLst>
        <p:guide orient="horz" pos="2160"/>
        <p:guide pos="2880"/>
      </p:guideLst>
    </p:cSldViewPr>
  </p:slideViewPr>
  <p:notesTextViewPr>
    <p:cViewPr>
      <p:scale>
        <a:sx n="1" d="1"/>
        <a:sy n="1" d="1"/>
      </p:scale>
      <p:origin x="0" y="0"/>
    </p:cViewPr>
  </p:notesTextViewPr>
  <p:sorterViewPr>
    <p:cViewPr>
      <p:scale>
        <a:sx n="100" d="100"/>
        <a:sy n="100" d="100"/>
      </p:scale>
      <p:origin x="0" y="2016"/>
    </p:cViewPr>
  </p:sorterViewPr>
  <p:notesViewPr>
    <p:cSldViewPr>
      <p:cViewPr varScale="1">
        <p:scale>
          <a:sx n="87" d="100"/>
          <a:sy n="87" d="100"/>
        </p:scale>
        <p:origin x="-1902" y="-72"/>
      </p:cViewPr>
      <p:guideLst>
        <p:guide orient="horz" pos="2880"/>
        <p:guide pos="219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4770" cy="457200"/>
          </a:xfrm>
          <a:prstGeom prst="rect">
            <a:avLst/>
          </a:prstGeom>
        </p:spPr>
        <p:txBody>
          <a:bodyPr vert="horz" lIns="92128" tIns="46064" rIns="92128" bIns="46064" rtlCol="0"/>
          <a:lstStyle>
            <a:lvl1pPr algn="l">
              <a:defRPr sz="1200"/>
            </a:lvl1pPr>
          </a:lstStyle>
          <a:p>
            <a:endParaRPr lang="en-US" dirty="0"/>
          </a:p>
        </p:txBody>
      </p:sp>
      <p:sp>
        <p:nvSpPr>
          <p:cNvPr id="3" name="Date Placeholder 2"/>
          <p:cNvSpPr>
            <a:spLocks noGrp="1"/>
          </p:cNvSpPr>
          <p:nvPr>
            <p:ph type="dt" idx="1"/>
          </p:nvPr>
        </p:nvSpPr>
        <p:spPr>
          <a:xfrm>
            <a:off x="3953853" y="0"/>
            <a:ext cx="3024770" cy="457200"/>
          </a:xfrm>
          <a:prstGeom prst="rect">
            <a:avLst/>
          </a:prstGeom>
        </p:spPr>
        <p:txBody>
          <a:bodyPr vert="horz" lIns="92128" tIns="46064" rIns="92128" bIns="46064" rtlCol="0"/>
          <a:lstStyle>
            <a:lvl1pPr algn="r">
              <a:defRPr sz="1200"/>
            </a:lvl1pPr>
          </a:lstStyle>
          <a:p>
            <a:fld id="{63B161CD-72BB-4178-8D08-D9E5B5239D41}" type="datetimeFigureOut">
              <a:rPr lang="en-US" smtClean="0"/>
              <a:t>07/09/2019</a:t>
            </a:fld>
            <a:endParaRPr lang="en-US" dirty="0"/>
          </a:p>
        </p:txBody>
      </p:sp>
      <p:sp>
        <p:nvSpPr>
          <p:cNvPr id="4" name="Slide Image Placehold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2128" tIns="46064" rIns="92128" bIns="46064" rtlCol="0" anchor="ctr"/>
          <a:lstStyle/>
          <a:p>
            <a:endParaRPr lang="en-US" dirty="0"/>
          </a:p>
        </p:txBody>
      </p:sp>
      <p:sp>
        <p:nvSpPr>
          <p:cNvPr id="5" name="Notes Placeholder 4"/>
          <p:cNvSpPr>
            <a:spLocks noGrp="1"/>
          </p:cNvSpPr>
          <p:nvPr>
            <p:ph type="body" sz="quarter" idx="3"/>
          </p:nvPr>
        </p:nvSpPr>
        <p:spPr>
          <a:xfrm>
            <a:off x="698024" y="4343400"/>
            <a:ext cx="5584190" cy="4114800"/>
          </a:xfrm>
          <a:prstGeom prst="rect">
            <a:avLst/>
          </a:prstGeom>
        </p:spPr>
        <p:txBody>
          <a:bodyPr vert="horz" lIns="92128" tIns="46064" rIns="92128" bIns="4606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3024770" cy="457200"/>
          </a:xfrm>
          <a:prstGeom prst="rect">
            <a:avLst/>
          </a:prstGeom>
        </p:spPr>
        <p:txBody>
          <a:bodyPr vert="horz" lIns="92128" tIns="46064" rIns="92128" bIns="4606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3853" y="8685213"/>
            <a:ext cx="3024770" cy="457200"/>
          </a:xfrm>
          <a:prstGeom prst="rect">
            <a:avLst/>
          </a:prstGeom>
        </p:spPr>
        <p:txBody>
          <a:bodyPr vert="horz" lIns="92128" tIns="46064" rIns="92128" bIns="46064" rtlCol="0" anchor="b"/>
          <a:lstStyle>
            <a:lvl1pPr algn="r">
              <a:defRPr sz="1200"/>
            </a:lvl1pPr>
          </a:lstStyle>
          <a:p>
            <a:fld id="{061C652C-3345-4F19-9E99-13BE7C8F64D6}" type="slidenum">
              <a:rPr lang="en-US" smtClean="0"/>
              <a:t>‹#›</a:t>
            </a:fld>
            <a:endParaRPr lang="en-US" dirty="0"/>
          </a:p>
        </p:txBody>
      </p:sp>
    </p:spTree>
    <p:extLst>
      <p:ext uri="{BB962C8B-B14F-4D97-AF65-F5344CB8AC3E}">
        <p14:creationId xmlns:p14="http://schemas.microsoft.com/office/powerpoint/2010/main" val="356920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a:t>
            </a:fld>
            <a:endParaRPr lang="en-US" dirty="0"/>
          </a:p>
        </p:txBody>
      </p:sp>
    </p:spTree>
    <p:extLst>
      <p:ext uri="{BB962C8B-B14F-4D97-AF65-F5344CB8AC3E}">
        <p14:creationId xmlns:p14="http://schemas.microsoft.com/office/powerpoint/2010/main" val="2942504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10</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11</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12</a:t>
            </a:fld>
            <a:endParaRPr lang="en-US" dirty="0"/>
          </a:p>
        </p:txBody>
      </p:sp>
    </p:spTree>
    <p:extLst>
      <p:ext uri="{BB962C8B-B14F-4D97-AF65-F5344CB8AC3E}">
        <p14:creationId xmlns:p14="http://schemas.microsoft.com/office/powerpoint/2010/main" val="1624941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13</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14</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16</a:t>
            </a:fld>
            <a:endParaRPr lang="en-US" dirty="0"/>
          </a:p>
        </p:txBody>
      </p:sp>
    </p:spTree>
    <p:extLst>
      <p:ext uri="{BB962C8B-B14F-4D97-AF65-F5344CB8AC3E}">
        <p14:creationId xmlns:p14="http://schemas.microsoft.com/office/powerpoint/2010/main" val="272986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17</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19</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20</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22</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2</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23</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3</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4</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5</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6</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7</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8</a:t>
            </a:fld>
            <a:endParaRPr lang="en-US" dirty="0"/>
          </a:p>
        </p:txBody>
      </p:sp>
    </p:spTree>
    <p:extLst>
      <p:ext uri="{BB962C8B-B14F-4D97-AF65-F5344CB8AC3E}">
        <p14:creationId xmlns:p14="http://schemas.microsoft.com/office/powerpoint/2010/main" val="611055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1C652C-3345-4F19-9E99-13BE7C8F64D6}" type="slidenum">
              <a:rPr lang="en-US" smtClean="0"/>
              <a:t>9</a:t>
            </a:fld>
            <a:endParaRPr lang="en-US" dirty="0"/>
          </a:p>
        </p:txBody>
      </p:sp>
    </p:spTree>
    <p:extLst>
      <p:ext uri="{BB962C8B-B14F-4D97-AF65-F5344CB8AC3E}">
        <p14:creationId xmlns:p14="http://schemas.microsoft.com/office/powerpoint/2010/main" val="611055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Master" Target="../slideMasters/slideMaster3.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Master" Target="../slideMasters/slideMaster4.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EA60DEE9-AC51-447C-8733-BAB643BD226D}" type="datetime1">
              <a:rPr lang="en-US" smtClean="0"/>
              <a:t>07/09/2019</a:t>
            </a:fld>
            <a:endParaRPr lang="en-US" dirty="0"/>
          </a:p>
        </p:txBody>
      </p:sp>
      <p:sp>
        <p:nvSpPr>
          <p:cNvPr id="6" name="Slide Number Placeholder 5"/>
          <p:cNvSpPr>
            <a:spLocks noGrp="1"/>
          </p:cNvSpPr>
          <p:nvPr>
            <p:ph type="sldNum" sz="quarter" idx="12"/>
          </p:nvPr>
        </p:nvSpPr>
        <p:spPr>
          <a:xfrm>
            <a:off x="8153400" y="6492875"/>
            <a:ext cx="785301" cy="365125"/>
          </a:xfrm>
        </p:spPr>
        <p:txBody>
          <a:bodyPr/>
          <a:lstStyle>
            <a:lvl1pPr>
              <a:defRPr sz="1400"/>
            </a:lvl1pPr>
          </a:lstStyle>
          <a:p>
            <a:fld id="{75C0085E-93AB-444A-948D-0EC8C35040FF}" type="slidenum">
              <a:rPr lang="en-US" smtClean="0"/>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A80C37-D6D3-4C2E-824D-500FC5A80D47}" type="datetime1">
              <a:rPr lang="en-US" smtClean="0"/>
              <a:t>07/09/2019</a:t>
            </a:fld>
            <a:endParaRPr lang="en-US" dirty="0"/>
          </a:p>
        </p:txBody>
      </p:sp>
      <p:sp>
        <p:nvSpPr>
          <p:cNvPr id="5" name="Footer Placeholder 4"/>
          <p:cNvSpPr>
            <a:spLocks noGrp="1"/>
          </p:cNvSpPr>
          <p:nvPr>
            <p:ph type="ftr" sz="quarter" idx="11"/>
          </p:nvPr>
        </p:nvSpPr>
        <p:spPr>
          <a:xfrm>
            <a:off x="1259680" y="6553200"/>
            <a:ext cx="7162800" cy="22860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5C0085E-93AB-444A-948D-0EC8C35040F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C1F2F2-937D-408B-8421-B253F858C06D}" type="datetime1">
              <a:rPr lang="en-US" smtClean="0"/>
              <a:t>07/09/2019</a:t>
            </a:fld>
            <a:endParaRPr lang="en-US" dirty="0"/>
          </a:p>
        </p:txBody>
      </p:sp>
      <p:sp>
        <p:nvSpPr>
          <p:cNvPr id="5" name="Footer Placeholder 4"/>
          <p:cNvSpPr>
            <a:spLocks noGrp="1"/>
          </p:cNvSpPr>
          <p:nvPr>
            <p:ph type="ftr" sz="quarter" idx="11"/>
          </p:nvPr>
        </p:nvSpPr>
        <p:spPr>
          <a:xfrm>
            <a:off x="1259680" y="6553200"/>
            <a:ext cx="7162800" cy="22860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5C0085E-93AB-444A-948D-0EC8C35040FF}"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81636" name="Rectangle 4"/>
          <p:cNvSpPr>
            <a:spLocks noGrp="1" noChangeArrowheads="1"/>
          </p:cNvSpPr>
          <p:nvPr userDrawn="1">
            <p:ph type="ctrTitle"/>
          </p:nvPr>
        </p:nvSpPr>
        <p:spPr>
          <a:xfrm>
            <a:off x="685800" y="1736725"/>
            <a:ext cx="7772400" cy="2900363"/>
          </a:xfrm>
        </p:spPr>
        <p:txBody>
          <a:bodyPr/>
          <a:lstStyle>
            <a:lvl1pPr algn="ctr">
              <a:defRPr sz="3600"/>
            </a:lvl1pPr>
          </a:lstStyle>
          <a:p>
            <a:pPr lvl="0"/>
            <a:r>
              <a:rPr lang="en-US" noProof="0"/>
              <a:t>Click to edit Master title style</a:t>
            </a:r>
          </a:p>
        </p:txBody>
      </p:sp>
      <p:sp>
        <p:nvSpPr>
          <p:cNvPr id="581637" name="Rectangle 5"/>
          <p:cNvSpPr>
            <a:spLocks noGrp="1" noChangeArrowheads="1"/>
          </p:cNvSpPr>
          <p:nvPr userDrawn="1">
            <p:ph type="subTitle" idx="1"/>
          </p:nvPr>
        </p:nvSpPr>
        <p:spPr>
          <a:xfrm>
            <a:off x="1371600" y="4845050"/>
            <a:ext cx="6400800" cy="1400175"/>
          </a:xfrm>
        </p:spPr>
        <p:txBody>
          <a:bodyPr/>
          <a:lstStyle>
            <a:lvl1pPr marL="0" indent="0" algn="ctr">
              <a:buFont typeface="Wingdings" pitchFamily="2" charset="2"/>
              <a:buNone/>
              <a:defRPr>
                <a:latin typeface="Verdana" pitchFamily="34" charset="0"/>
              </a:defRPr>
            </a:lvl1pPr>
          </a:lstStyle>
          <a:p>
            <a:pPr lvl="0"/>
            <a:r>
              <a:rPr lang="en-US" noProof="0"/>
              <a:t>Click to edit Master subtitle style</a:t>
            </a:r>
          </a:p>
        </p:txBody>
      </p:sp>
      <p:sp>
        <p:nvSpPr>
          <p:cNvPr id="581638" name="Rectangle 6"/>
          <p:cNvSpPr>
            <a:spLocks noGrp="1" noChangeArrowheads="1"/>
          </p:cNvSpPr>
          <p:nvPr userDrawn="1">
            <p:ph type="dt" sz="half" idx="2"/>
          </p:nvPr>
        </p:nvSpPr>
        <p:spPr>
          <a:xfrm>
            <a:off x="457200" y="6245225"/>
            <a:ext cx="2133600" cy="476250"/>
          </a:xfrm>
        </p:spPr>
        <p:txBody>
          <a:bodyPr/>
          <a:lstStyle>
            <a:lvl1pPr>
              <a:defRPr/>
            </a:lvl1pPr>
          </a:lstStyle>
          <a:p>
            <a:fld id="{E96FB7D0-5EE6-4F5D-A41C-644307DBF0F9}" type="datetime8">
              <a:rPr lang="en-US" smtClean="0">
                <a:solidFill>
                  <a:srgbClr val="000000"/>
                </a:solidFill>
              </a:rPr>
              <a:pPr/>
              <a:t>07/09/2019 8:58 AM</a:t>
            </a:fld>
            <a:endParaRPr lang="en-US" dirty="0">
              <a:solidFill>
                <a:srgbClr val="000000"/>
              </a:solidFill>
            </a:endParaRPr>
          </a:p>
        </p:txBody>
      </p:sp>
      <p:sp>
        <p:nvSpPr>
          <p:cNvPr id="581639" name="Rectangle 7"/>
          <p:cNvSpPr>
            <a:spLocks noGrp="1" noChangeArrowheads="1"/>
          </p:cNvSpPr>
          <p:nvPr userDrawn="1">
            <p:ph type="ftr" sz="quarter" idx="3"/>
          </p:nvPr>
        </p:nvSpPr>
        <p:spPr>
          <a:xfrm>
            <a:off x="3124200" y="6245225"/>
            <a:ext cx="2895600" cy="476250"/>
          </a:xfrm>
        </p:spPr>
        <p:txBody>
          <a:bodyPr/>
          <a:lstStyle>
            <a:lvl1pPr>
              <a:defRPr/>
            </a:lvl1pPr>
          </a:lstStyle>
          <a:p>
            <a:r>
              <a:rPr lang="en-US" dirty="0">
                <a:solidFill>
                  <a:srgbClr val="000000"/>
                </a:solidFill>
              </a:rPr>
              <a:t>INTERNAL - CONFIDENTIAL</a:t>
            </a:r>
          </a:p>
        </p:txBody>
      </p:sp>
      <p:sp>
        <p:nvSpPr>
          <p:cNvPr id="581640" name="Rectangle 8"/>
          <p:cNvSpPr>
            <a:spLocks noGrp="1" noChangeArrowheads="1"/>
          </p:cNvSpPr>
          <p:nvPr userDrawn="1">
            <p:ph type="sldNum" sz="quarter" idx="4"/>
          </p:nvPr>
        </p:nvSpPr>
        <p:spPr>
          <a:xfrm>
            <a:off x="6553200" y="6245225"/>
            <a:ext cx="2133600" cy="476250"/>
          </a:xfrm>
        </p:spPr>
        <p:txBody>
          <a:bodyPr/>
          <a:lstStyle>
            <a:lvl1pPr>
              <a:defRPr/>
            </a:lvl1pPr>
          </a:lstStyle>
          <a:p>
            <a:fld id="{75A18B70-125C-4C65-BA74-FE9E6CDD5292}"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44703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50779C2-C685-4B31-9A66-6AC69A7850F3}"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CE3C9B96-7BA9-4D59-A65B-95EC983CBA5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807595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747963"/>
            <a:ext cx="7772400" cy="1362075"/>
          </a:xfrm>
        </p:spPr>
        <p:txBody>
          <a:bodyPr anchor="t"/>
          <a:lstStyle>
            <a:lvl1pPr algn="ctr">
              <a:defRPr sz="4000" b="1" cap="all"/>
            </a:lvl1pPr>
          </a:lstStyle>
          <a:p>
            <a:r>
              <a:rPr lang="en-US" dirty="0"/>
              <a:t>Click to edit Master title style</a:t>
            </a:r>
          </a:p>
        </p:txBody>
      </p:sp>
      <p:sp>
        <p:nvSpPr>
          <p:cNvPr id="4" name="Date Placeholder 3"/>
          <p:cNvSpPr>
            <a:spLocks noGrp="1"/>
          </p:cNvSpPr>
          <p:nvPr>
            <p:ph type="dt" sz="half" idx="10"/>
          </p:nvPr>
        </p:nvSpPr>
        <p:spPr/>
        <p:txBody>
          <a:bodyPr/>
          <a:lstStyle>
            <a:lvl1pPr>
              <a:defRPr/>
            </a:lvl1pPr>
          </a:lstStyle>
          <a:p>
            <a:fld id="{67668994-B410-4A1C-A9F3-5A392AD7ABE1}"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8C702F34-D700-463E-AB75-34F49D86798C}"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0771847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5240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9BFCA27B-C605-4D19-AAF4-BD064BE0A866}"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9F95E015-D2EE-40BC-B773-43E0F7B5C8E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692489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64542"/>
            <a:ext cx="8229600" cy="853095"/>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1F488AAF-550D-4DA1-AE22-6354ADD2C563}" type="datetime8">
              <a:rPr lang="en-US" smtClean="0">
                <a:solidFill>
                  <a:srgbClr val="000000"/>
                </a:solidFill>
              </a:rPr>
              <a:pPr/>
              <a:t>07/09/2019 8:58 AM</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9" name="Slide Number Placeholder 8"/>
          <p:cNvSpPr>
            <a:spLocks noGrp="1"/>
          </p:cNvSpPr>
          <p:nvPr>
            <p:ph type="sldNum" sz="quarter" idx="12"/>
          </p:nvPr>
        </p:nvSpPr>
        <p:spPr/>
        <p:txBody>
          <a:bodyPr/>
          <a:lstStyle>
            <a:lvl1pPr>
              <a:defRPr/>
            </a:lvl1pPr>
          </a:lstStyle>
          <a:p>
            <a:fld id="{F42E0E3C-64F0-4D46-B6D5-6B0482ED0B8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972017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80AF8D9F-22F9-4176-8C21-024CB5A1BEB2}" type="datetime8">
              <a:rPr lang="en-US" smtClean="0">
                <a:solidFill>
                  <a:srgbClr val="000000"/>
                </a:solidFill>
              </a:rPr>
              <a:pPr/>
              <a:t>07/09/2019 8:58 AM</a:t>
            </a:fld>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5" name="Slide Number Placeholder 4"/>
          <p:cNvSpPr>
            <a:spLocks noGrp="1"/>
          </p:cNvSpPr>
          <p:nvPr>
            <p:ph type="sldNum" sz="quarter" idx="12"/>
          </p:nvPr>
        </p:nvSpPr>
        <p:spPr/>
        <p:txBody>
          <a:bodyPr/>
          <a:lstStyle>
            <a:lvl1pPr>
              <a:defRPr/>
            </a:lvl1pPr>
          </a:lstStyle>
          <a:p>
            <a:fld id="{7EF08EE5-59DF-4732-BAB6-76BE790CF49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819387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2C789A5-0201-46AD-A519-39E67D273ED4}" type="datetime8">
              <a:rPr lang="en-US" smtClean="0">
                <a:solidFill>
                  <a:srgbClr val="000000"/>
                </a:solidFill>
              </a:rPr>
              <a:pPr/>
              <a:t>07/09/2019 8:58 AM</a:t>
            </a:fld>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4" name="Slide Number Placeholder 3"/>
          <p:cNvSpPr>
            <a:spLocks noGrp="1"/>
          </p:cNvSpPr>
          <p:nvPr>
            <p:ph type="sldNum" sz="quarter" idx="12"/>
          </p:nvPr>
        </p:nvSpPr>
        <p:spPr/>
        <p:txBody>
          <a:bodyPr/>
          <a:lstStyle>
            <a:lvl1pPr>
              <a:defRPr/>
            </a:lvl1pPr>
          </a:lstStyle>
          <a:p>
            <a:fld id="{D78C5630-918B-4679-B5EB-A1D2609C2E66}" type="slidenum">
              <a:rPr lang="en-US">
                <a:solidFill>
                  <a:srgbClr val="000000"/>
                </a:solidFill>
              </a:rPr>
              <a:pPr/>
              <a:t>‹#›</a:t>
            </a:fld>
            <a:endParaRPr lang="en-US" dirty="0">
              <a:solidFill>
                <a:srgbClr val="000000"/>
              </a:solidFill>
            </a:endParaRPr>
          </a:p>
        </p:txBody>
      </p:sp>
      <p:pic>
        <p:nvPicPr>
          <p:cNvPr id="5" name="Picture 2" descr="Image result for avangrid logo"/>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326507" y="48361"/>
            <a:ext cx="1145657" cy="5140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national grid us"/>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859538" y="144550"/>
            <a:ext cx="1378555" cy="32166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7"/>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890009" y="21604"/>
            <a:ext cx="975685" cy="567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9" descr="Image result for emera maine"/>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124081" y="130668"/>
            <a:ext cx="1053064" cy="34942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3829062" y="221930"/>
            <a:ext cx="1378559" cy="166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19413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0FAC84D-1E2C-47AE-ACE8-5ADB8EE59E99}"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7CA34FFB-DC1D-4503-BF9A-1A1C4006AF7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504733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C09E47-51AF-43CC-835A-A5CEDEC16454}" type="datetime1">
              <a:rPr lang="en-US" smtClean="0"/>
              <a:t>07/09/2019</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BB2096C6-780D-4791-83EC-2836C70E5E8B}"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956A230A-7EB3-46D2-AEB0-E9D9010F9717}"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4749337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3249F67-C0B4-4676-96FA-AE127EC1516E}"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39D25D8C-AA8E-4870-B6C2-CC0FDE64DFE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894167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9050" y="290513"/>
            <a:ext cx="2012950" cy="58054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8613" y="290513"/>
            <a:ext cx="5888037" cy="58054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288E84F-754E-4E85-A238-24E20C479D4C}"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D4C003D2-0637-4590-9AED-03B8404EB79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8684415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81636" name="Rectangle 4"/>
          <p:cNvSpPr>
            <a:spLocks noGrp="1" noChangeArrowheads="1"/>
          </p:cNvSpPr>
          <p:nvPr userDrawn="1">
            <p:ph type="ctrTitle"/>
          </p:nvPr>
        </p:nvSpPr>
        <p:spPr>
          <a:xfrm>
            <a:off x="685800" y="1736725"/>
            <a:ext cx="7772400" cy="2900363"/>
          </a:xfrm>
        </p:spPr>
        <p:txBody>
          <a:bodyPr/>
          <a:lstStyle>
            <a:lvl1pPr algn="ctr">
              <a:defRPr sz="3600"/>
            </a:lvl1pPr>
          </a:lstStyle>
          <a:p>
            <a:pPr lvl="0"/>
            <a:r>
              <a:rPr lang="en-US" noProof="0"/>
              <a:t>Click to edit Master title style</a:t>
            </a:r>
          </a:p>
        </p:txBody>
      </p:sp>
      <p:sp>
        <p:nvSpPr>
          <p:cNvPr id="581637" name="Rectangle 5"/>
          <p:cNvSpPr>
            <a:spLocks noGrp="1" noChangeArrowheads="1"/>
          </p:cNvSpPr>
          <p:nvPr userDrawn="1">
            <p:ph type="subTitle" idx="1"/>
          </p:nvPr>
        </p:nvSpPr>
        <p:spPr>
          <a:xfrm>
            <a:off x="1371600" y="4845050"/>
            <a:ext cx="6400800" cy="1400175"/>
          </a:xfrm>
        </p:spPr>
        <p:txBody>
          <a:bodyPr/>
          <a:lstStyle>
            <a:lvl1pPr marL="0" indent="0" algn="ctr">
              <a:buFont typeface="Wingdings" pitchFamily="2" charset="2"/>
              <a:buNone/>
              <a:defRPr>
                <a:latin typeface="Verdana" pitchFamily="34" charset="0"/>
              </a:defRPr>
            </a:lvl1pPr>
          </a:lstStyle>
          <a:p>
            <a:pPr lvl="0"/>
            <a:r>
              <a:rPr lang="en-US" noProof="0"/>
              <a:t>Click to edit Master subtitle style</a:t>
            </a:r>
          </a:p>
        </p:txBody>
      </p:sp>
      <p:sp>
        <p:nvSpPr>
          <p:cNvPr id="581638" name="Rectangle 6"/>
          <p:cNvSpPr>
            <a:spLocks noGrp="1" noChangeArrowheads="1"/>
          </p:cNvSpPr>
          <p:nvPr userDrawn="1">
            <p:ph type="dt" sz="half" idx="2"/>
          </p:nvPr>
        </p:nvSpPr>
        <p:spPr>
          <a:xfrm>
            <a:off x="457200" y="6245225"/>
            <a:ext cx="2133600" cy="476250"/>
          </a:xfrm>
        </p:spPr>
        <p:txBody>
          <a:bodyPr/>
          <a:lstStyle>
            <a:lvl1pPr>
              <a:defRPr/>
            </a:lvl1pPr>
          </a:lstStyle>
          <a:p>
            <a:fld id="{E96FB7D0-5EE6-4F5D-A41C-644307DBF0F9}" type="datetime8">
              <a:rPr lang="en-US" smtClean="0">
                <a:solidFill>
                  <a:srgbClr val="000000"/>
                </a:solidFill>
              </a:rPr>
              <a:pPr/>
              <a:t>07/09/2019 8:58 AM</a:t>
            </a:fld>
            <a:endParaRPr lang="en-US" dirty="0">
              <a:solidFill>
                <a:srgbClr val="000000"/>
              </a:solidFill>
            </a:endParaRPr>
          </a:p>
        </p:txBody>
      </p:sp>
      <p:sp>
        <p:nvSpPr>
          <p:cNvPr id="581639" name="Rectangle 7"/>
          <p:cNvSpPr>
            <a:spLocks noGrp="1" noChangeArrowheads="1"/>
          </p:cNvSpPr>
          <p:nvPr userDrawn="1">
            <p:ph type="ftr" sz="quarter" idx="3"/>
          </p:nvPr>
        </p:nvSpPr>
        <p:spPr>
          <a:xfrm>
            <a:off x="3124200" y="6245225"/>
            <a:ext cx="2895600" cy="476250"/>
          </a:xfrm>
        </p:spPr>
        <p:txBody>
          <a:bodyPr/>
          <a:lstStyle>
            <a:lvl1pPr>
              <a:defRPr/>
            </a:lvl1pPr>
          </a:lstStyle>
          <a:p>
            <a:r>
              <a:rPr lang="en-US" dirty="0">
                <a:solidFill>
                  <a:srgbClr val="000000"/>
                </a:solidFill>
              </a:rPr>
              <a:t>INTERNAL - CONFIDENTIAL</a:t>
            </a:r>
          </a:p>
        </p:txBody>
      </p:sp>
      <p:sp>
        <p:nvSpPr>
          <p:cNvPr id="581640" name="Rectangle 8"/>
          <p:cNvSpPr>
            <a:spLocks noGrp="1" noChangeArrowheads="1"/>
          </p:cNvSpPr>
          <p:nvPr userDrawn="1">
            <p:ph type="sldNum" sz="quarter" idx="4"/>
          </p:nvPr>
        </p:nvSpPr>
        <p:spPr>
          <a:xfrm>
            <a:off x="6553200" y="6245225"/>
            <a:ext cx="2133600" cy="476250"/>
          </a:xfrm>
        </p:spPr>
        <p:txBody>
          <a:bodyPr/>
          <a:lstStyle>
            <a:lvl1pPr>
              <a:defRPr/>
            </a:lvl1pPr>
          </a:lstStyle>
          <a:p>
            <a:fld id="{75A18B70-125C-4C65-BA74-FE9E6CDD5292}"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3518180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50779C2-C685-4B31-9A66-6AC69A7850F3}"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CE3C9B96-7BA9-4D59-A65B-95EC983CBA5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345209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747963"/>
            <a:ext cx="7772400" cy="1362075"/>
          </a:xfrm>
        </p:spPr>
        <p:txBody>
          <a:bodyPr anchor="t"/>
          <a:lstStyle>
            <a:lvl1pPr algn="ctr">
              <a:defRPr sz="4000" b="1" cap="all"/>
            </a:lvl1pPr>
          </a:lstStyle>
          <a:p>
            <a:r>
              <a:rPr lang="en-US" dirty="0"/>
              <a:t>Click to edit Master title style</a:t>
            </a:r>
          </a:p>
        </p:txBody>
      </p:sp>
      <p:sp>
        <p:nvSpPr>
          <p:cNvPr id="4" name="Date Placeholder 3"/>
          <p:cNvSpPr>
            <a:spLocks noGrp="1"/>
          </p:cNvSpPr>
          <p:nvPr>
            <p:ph type="dt" sz="half" idx="10"/>
          </p:nvPr>
        </p:nvSpPr>
        <p:spPr/>
        <p:txBody>
          <a:bodyPr/>
          <a:lstStyle>
            <a:lvl1pPr>
              <a:defRPr/>
            </a:lvl1pPr>
          </a:lstStyle>
          <a:p>
            <a:fld id="{67668994-B410-4A1C-A9F3-5A392AD7ABE1}"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8C702F34-D700-463E-AB75-34F49D86798C}"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5343250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5240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9BFCA27B-C605-4D19-AAF4-BD064BE0A866}"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9F95E015-D2EE-40BC-B773-43E0F7B5C8E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134600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64542"/>
            <a:ext cx="8229600" cy="853095"/>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1F488AAF-550D-4DA1-AE22-6354ADD2C563}" type="datetime8">
              <a:rPr lang="en-US" smtClean="0">
                <a:solidFill>
                  <a:srgbClr val="000000"/>
                </a:solidFill>
              </a:rPr>
              <a:pPr/>
              <a:t>07/09/2019 8:58 AM</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9" name="Slide Number Placeholder 8"/>
          <p:cNvSpPr>
            <a:spLocks noGrp="1"/>
          </p:cNvSpPr>
          <p:nvPr>
            <p:ph type="sldNum" sz="quarter" idx="12"/>
          </p:nvPr>
        </p:nvSpPr>
        <p:spPr/>
        <p:txBody>
          <a:bodyPr/>
          <a:lstStyle>
            <a:lvl1pPr>
              <a:defRPr/>
            </a:lvl1pPr>
          </a:lstStyle>
          <a:p>
            <a:fld id="{F42E0E3C-64F0-4D46-B6D5-6B0482ED0B8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3141837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80AF8D9F-22F9-4176-8C21-024CB5A1BEB2}" type="datetime8">
              <a:rPr lang="en-US" smtClean="0">
                <a:solidFill>
                  <a:srgbClr val="000000"/>
                </a:solidFill>
              </a:rPr>
              <a:pPr/>
              <a:t>07/09/2019 8:58 AM</a:t>
            </a:fld>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5" name="Slide Number Placeholder 4"/>
          <p:cNvSpPr>
            <a:spLocks noGrp="1"/>
          </p:cNvSpPr>
          <p:nvPr>
            <p:ph type="sldNum" sz="quarter" idx="12"/>
          </p:nvPr>
        </p:nvSpPr>
        <p:spPr/>
        <p:txBody>
          <a:bodyPr/>
          <a:lstStyle>
            <a:lvl1pPr>
              <a:defRPr/>
            </a:lvl1pPr>
          </a:lstStyle>
          <a:p>
            <a:fld id="{7EF08EE5-59DF-4732-BAB6-76BE790CF49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543534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2C789A5-0201-46AD-A519-39E67D273ED4}" type="datetime8">
              <a:rPr lang="en-US" smtClean="0">
                <a:solidFill>
                  <a:srgbClr val="000000"/>
                </a:solidFill>
              </a:rPr>
              <a:pPr/>
              <a:t>07/09/2019 8:58 AM</a:t>
            </a:fld>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4" name="Slide Number Placeholder 3"/>
          <p:cNvSpPr>
            <a:spLocks noGrp="1"/>
          </p:cNvSpPr>
          <p:nvPr>
            <p:ph type="sldNum" sz="quarter" idx="12"/>
          </p:nvPr>
        </p:nvSpPr>
        <p:spPr/>
        <p:txBody>
          <a:bodyPr/>
          <a:lstStyle>
            <a:lvl1pPr>
              <a:defRPr/>
            </a:lvl1pPr>
          </a:lstStyle>
          <a:p>
            <a:fld id="{D78C5630-918B-4679-B5EB-A1D2609C2E66}" type="slidenum">
              <a:rPr lang="en-US">
                <a:solidFill>
                  <a:srgbClr val="000000"/>
                </a:solidFill>
              </a:rPr>
              <a:pPr/>
              <a:t>‹#›</a:t>
            </a:fld>
            <a:endParaRPr lang="en-US" dirty="0">
              <a:solidFill>
                <a:srgbClr val="000000"/>
              </a:solidFill>
            </a:endParaRPr>
          </a:p>
        </p:txBody>
      </p:sp>
      <p:pic>
        <p:nvPicPr>
          <p:cNvPr id="5" name="Picture 2" descr="Image result for avangrid logo"/>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326507" y="48361"/>
            <a:ext cx="1145657" cy="5140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national grid us"/>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859538" y="144550"/>
            <a:ext cx="1378555" cy="32166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7"/>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890009" y="21604"/>
            <a:ext cx="975685" cy="567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9" descr="Image result for emera maine"/>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124081" y="130668"/>
            <a:ext cx="1053064" cy="34942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3829062" y="221930"/>
            <a:ext cx="1378559" cy="166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7307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19" name="Date Placeholder 18"/>
          <p:cNvSpPr>
            <a:spLocks noGrp="1"/>
          </p:cNvSpPr>
          <p:nvPr>
            <p:ph type="dt" sz="half" idx="10"/>
          </p:nvPr>
        </p:nvSpPr>
        <p:spPr/>
        <p:txBody>
          <a:bodyPr/>
          <a:lstStyle/>
          <a:p>
            <a:fld id="{9BCF5542-DBB8-4E05-90CA-D1D42B37F9B4}" type="datetime1">
              <a:rPr lang="en-US" smtClean="0"/>
              <a:t>07/09/2019</a:t>
            </a:fld>
            <a:endParaRPr lang="en-US" dirty="0"/>
          </a:p>
        </p:txBody>
      </p:sp>
      <p:sp>
        <p:nvSpPr>
          <p:cNvPr id="20" name="Slide Number Placeholder 19"/>
          <p:cNvSpPr>
            <a:spLocks noGrp="1"/>
          </p:cNvSpPr>
          <p:nvPr>
            <p:ph type="sldNum" sz="quarter" idx="11"/>
          </p:nvPr>
        </p:nvSpPr>
        <p:spPr/>
        <p:txBody>
          <a:bodyPr/>
          <a:lstStyle/>
          <a:p>
            <a:fld id="{75C0085E-93AB-444A-948D-0EC8C35040FF}" type="slidenum">
              <a:rPr lang="en-US" smtClean="0"/>
              <a:t>‹#›</a:t>
            </a:fld>
            <a:endParaRPr lang="en-US" dirty="0"/>
          </a:p>
        </p:txBody>
      </p:sp>
      <p:sp>
        <p:nvSpPr>
          <p:cNvPr id="21" name="Footer Placeholder 20"/>
          <p:cNvSpPr>
            <a:spLocks noGrp="1"/>
          </p:cNvSpPr>
          <p:nvPr>
            <p:ph type="ftr" sz="quarter" idx="12"/>
          </p:nvPr>
        </p:nvSpPr>
        <p:spPr>
          <a:xfrm>
            <a:off x="1259680" y="6553200"/>
            <a:ext cx="7162800" cy="228600"/>
          </a:xfrm>
          <a:prstGeom prst="rect">
            <a:avLst/>
          </a:prstGeom>
        </p:spPr>
        <p:txBody>
          <a:bodyPr/>
          <a:lstStyle/>
          <a:p>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0FAC84D-1E2C-47AE-ACE8-5ADB8EE59E99}"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7CA34FFB-DC1D-4503-BF9A-1A1C4006AF7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81106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BB2096C6-780D-4791-83EC-2836C70E5E8B}"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956A230A-7EB3-46D2-AEB0-E9D9010F9717}"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3739939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3249F67-C0B4-4676-96FA-AE127EC1516E}"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39D25D8C-AA8E-4870-B6C2-CC0FDE64DFE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2484924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9050" y="290513"/>
            <a:ext cx="2012950" cy="58054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8613" y="290513"/>
            <a:ext cx="5888037" cy="58054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288E84F-754E-4E85-A238-24E20C479D4C}"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D4C003D2-0637-4590-9AED-03B8404EB79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1090611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81636" name="Rectangle 4"/>
          <p:cNvSpPr>
            <a:spLocks noGrp="1" noChangeArrowheads="1"/>
          </p:cNvSpPr>
          <p:nvPr userDrawn="1">
            <p:ph type="ctrTitle"/>
          </p:nvPr>
        </p:nvSpPr>
        <p:spPr>
          <a:xfrm>
            <a:off x="685800" y="1736725"/>
            <a:ext cx="7772400" cy="2900363"/>
          </a:xfrm>
        </p:spPr>
        <p:txBody>
          <a:bodyPr/>
          <a:lstStyle>
            <a:lvl1pPr algn="ctr">
              <a:defRPr sz="3600"/>
            </a:lvl1pPr>
          </a:lstStyle>
          <a:p>
            <a:pPr lvl="0"/>
            <a:r>
              <a:rPr lang="en-US" noProof="0"/>
              <a:t>Click to edit Master title style</a:t>
            </a:r>
          </a:p>
        </p:txBody>
      </p:sp>
      <p:sp>
        <p:nvSpPr>
          <p:cNvPr id="581637" name="Rectangle 5"/>
          <p:cNvSpPr>
            <a:spLocks noGrp="1" noChangeArrowheads="1"/>
          </p:cNvSpPr>
          <p:nvPr userDrawn="1">
            <p:ph type="subTitle" idx="1"/>
          </p:nvPr>
        </p:nvSpPr>
        <p:spPr>
          <a:xfrm>
            <a:off x="1371600" y="4845050"/>
            <a:ext cx="6400800" cy="1400175"/>
          </a:xfrm>
        </p:spPr>
        <p:txBody>
          <a:bodyPr/>
          <a:lstStyle>
            <a:lvl1pPr marL="0" indent="0" algn="ctr">
              <a:buFont typeface="Wingdings" pitchFamily="2" charset="2"/>
              <a:buNone/>
              <a:defRPr>
                <a:latin typeface="Verdana" pitchFamily="34" charset="0"/>
              </a:defRPr>
            </a:lvl1pPr>
          </a:lstStyle>
          <a:p>
            <a:pPr lvl="0"/>
            <a:r>
              <a:rPr lang="en-US" noProof="0"/>
              <a:t>Click to edit Master subtitle style</a:t>
            </a:r>
          </a:p>
        </p:txBody>
      </p:sp>
      <p:sp>
        <p:nvSpPr>
          <p:cNvPr id="581638" name="Rectangle 6"/>
          <p:cNvSpPr>
            <a:spLocks noGrp="1" noChangeArrowheads="1"/>
          </p:cNvSpPr>
          <p:nvPr userDrawn="1">
            <p:ph type="dt" sz="half" idx="2"/>
          </p:nvPr>
        </p:nvSpPr>
        <p:spPr>
          <a:xfrm>
            <a:off x="457200" y="6245225"/>
            <a:ext cx="2133600" cy="476250"/>
          </a:xfrm>
        </p:spPr>
        <p:txBody>
          <a:bodyPr/>
          <a:lstStyle>
            <a:lvl1pPr>
              <a:defRPr/>
            </a:lvl1pPr>
          </a:lstStyle>
          <a:p>
            <a:fld id="{E96FB7D0-5EE6-4F5D-A41C-644307DBF0F9}" type="datetime8">
              <a:rPr lang="en-US" smtClean="0">
                <a:solidFill>
                  <a:srgbClr val="000000"/>
                </a:solidFill>
              </a:rPr>
              <a:pPr/>
              <a:t>07/09/2019 8:58 AM</a:t>
            </a:fld>
            <a:endParaRPr lang="en-US" dirty="0">
              <a:solidFill>
                <a:srgbClr val="000000"/>
              </a:solidFill>
            </a:endParaRPr>
          </a:p>
        </p:txBody>
      </p:sp>
      <p:sp>
        <p:nvSpPr>
          <p:cNvPr id="581639" name="Rectangle 7"/>
          <p:cNvSpPr>
            <a:spLocks noGrp="1" noChangeArrowheads="1"/>
          </p:cNvSpPr>
          <p:nvPr userDrawn="1">
            <p:ph type="ftr" sz="quarter" idx="3"/>
          </p:nvPr>
        </p:nvSpPr>
        <p:spPr>
          <a:xfrm>
            <a:off x="3124200" y="6245225"/>
            <a:ext cx="2895600" cy="476250"/>
          </a:xfrm>
        </p:spPr>
        <p:txBody>
          <a:bodyPr/>
          <a:lstStyle>
            <a:lvl1pPr>
              <a:defRPr/>
            </a:lvl1pPr>
          </a:lstStyle>
          <a:p>
            <a:r>
              <a:rPr lang="en-US" dirty="0">
                <a:solidFill>
                  <a:srgbClr val="000000"/>
                </a:solidFill>
              </a:rPr>
              <a:t>INTERNAL - CONFIDENTIAL</a:t>
            </a:r>
          </a:p>
        </p:txBody>
      </p:sp>
      <p:sp>
        <p:nvSpPr>
          <p:cNvPr id="581640" name="Rectangle 8"/>
          <p:cNvSpPr>
            <a:spLocks noGrp="1" noChangeArrowheads="1"/>
          </p:cNvSpPr>
          <p:nvPr userDrawn="1">
            <p:ph type="sldNum" sz="quarter" idx="4"/>
          </p:nvPr>
        </p:nvSpPr>
        <p:spPr>
          <a:xfrm>
            <a:off x="6553200" y="6245225"/>
            <a:ext cx="2133600" cy="476250"/>
          </a:xfrm>
        </p:spPr>
        <p:txBody>
          <a:bodyPr/>
          <a:lstStyle>
            <a:lvl1pPr>
              <a:defRPr/>
            </a:lvl1pPr>
          </a:lstStyle>
          <a:p>
            <a:fld id="{75A18B70-125C-4C65-BA74-FE9E6CDD5292}"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2743989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50779C2-C685-4B31-9A66-6AC69A7850F3}"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CE3C9B96-7BA9-4D59-A65B-95EC983CBA5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525641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747963"/>
            <a:ext cx="7772400" cy="1362075"/>
          </a:xfrm>
        </p:spPr>
        <p:txBody>
          <a:bodyPr anchor="t"/>
          <a:lstStyle>
            <a:lvl1pPr algn="ctr">
              <a:defRPr sz="4000" b="1" cap="all"/>
            </a:lvl1pPr>
          </a:lstStyle>
          <a:p>
            <a:r>
              <a:rPr lang="en-US" dirty="0"/>
              <a:t>Click to edit Master title style</a:t>
            </a:r>
          </a:p>
        </p:txBody>
      </p:sp>
      <p:sp>
        <p:nvSpPr>
          <p:cNvPr id="4" name="Date Placeholder 3"/>
          <p:cNvSpPr>
            <a:spLocks noGrp="1"/>
          </p:cNvSpPr>
          <p:nvPr>
            <p:ph type="dt" sz="half" idx="10"/>
          </p:nvPr>
        </p:nvSpPr>
        <p:spPr/>
        <p:txBody>
          <a:bodyPr/>
          <a:lstStyle>
            <a:lvl1pPr>
              <a:defRPr/>
            </a:lvl1pPr>
          </a:lstStyle>
          <a:p>
            <a:fld id="{67668994-B410-4A1C-A9F3-5A392AD7ABE1}"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8C702F34-D700-463E-AB75-34F49D86798C}"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82840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5240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4000"/>
            <a:ext cx="37338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9BFCA27B-C605-4D19-AAF4-BD064BE0A866}"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9F95E015-D2EE-40BC-B773-43E0F7B5C8E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633540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64542"/>
            <a:ext cx="8229600" cy="853095"/>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1F488AAF-550D-4DA1-AE22-6354ADD2C563}" type="datetime8">
              <a:rPr lang="en-US" smtClean="0">
                <a:solidFill>
                  <a:srgbClr val="000000"/>
                </a:solidFill>
              </a:rPr>
              <a:pPr/>
              <a:t>07/09/2019 8:58 AM</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9" name="Slide Number Placeholder 8"/>
          <p:cNvSpPr>
            <a:spLocks noGrp="1"/>
          </p:cNvSpPr>
          <p:nvPr>
            <p:ph type="sldNum" sz="quarter" idx="12"/>
          </p:nvPr>
        </p:nvSpPr>
        <p:spPr/>
        <p:txBody>
          <a:bodyPr/>
          <a:lstStyle>
            <a:lvl1pPr>
              <a:defRPr/>
            </a:lvl1pPr>
          </a:lstStyle>
          <a:p>
            <a:fld id="{F42E0E3C-64F0-4D46-B6D5-6B0482ED0B8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817077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80AF8D9F-22F9-4176-8C21-024CB5A1BEB2}" type="datetime8">
              <a:rPr lang="en-US" smtClean="0">
                <a:solidFill>
                  <a:srgbClr val="000000"/>
                </a:solidFill>
              </a:rPr>
              <a:pPr/>
              <a:t>07/09/2019 8:58 AM</a:t>
            </a:fld>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5" name="Slide Number Placeholder 4"/>
          <p:cNvSpPr>
            <a:spLocks noGrp="1"/>
          </p:cNvSpPr>
          <p:nvPr>
            <p:ph type="sldNum" sz="quarter" idx="12"/>
          </p:nvPr>
        </p:nvSpPr>
        <p:spPr/>
        <p:txBody>
          <a:bodyPr/>
          <a:lstStyle>
            <a:lvl1pPr>
              <a:defRPr/>
            </a:lvl1pPr>
          </a:lstStyle>
          <a:p>
            <a:fld id="{7EF08EE5-59DF-4732-BAB6-76BE790CF49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4430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2BD039A-ADA9-4446-A18F-62CBC91BD377}" type="datetime1">
              <a:rPr lang="en-US" smtClean="0"/>
              <a:t>07/09/2019</a:t>
            </a:fld>
            <a:endParaRPr lang="en-US" dirty="0"/>
          </a:p>
        </p:txBody>
      </p:sp>
      <p:sp>
        <p:nvSpPr>
          <p:cNvPr id="6" name="Footer Placeholder 5"/>
          <p:cNvSpPr>
            <a:spLocks noGrp="1"/>
          </p:cNvSpPr>
          <p:nvPr>
            <p:ph type="ftr" sz="quarter" idx="11"/>
          </p:nvPr>
        </p:nvSpPr>
        <p:spPr>
          <a:xfrm>
            <a:off x="1259680" y="6553200"/>
            <a:ext cx="7162800" cy="228600"/>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75C0085E-93AB-444A-948D-0EC8C35040FF}" type="slidenum">
              <a:rPr lang="en-US" smtClean="0"/>
              <a:t>‹#›</a:t>
            </a:fld>
            <a:endParaRPr lang="en-US" dirty="0"/>
          </a:p>
        </p:txBody>
      </p:sp>
      <p:sp>
        <p:nvSpPr>
          <p:cNvPr id="9" name="Content Placeholder 8"/>
          <p:cNvSpPr>
            <a:spLocks noGrp="1"/>
          </p:cNvSpPr>
          <p:nvPr>
            <p:ph sz="quarter" idx="13"/>
          </p:nvPr>
        </p:nvSpPr>
        <p:spPr>
          <a:xfrm>
            <a:off x="12161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51023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2C789A5-0201-46AD-A519-39E67D273ED4}" type="datetime8">
              <a:rPr lang="en-US" smtClean="0">
                <a:solidFill>
                  <a:srgbClr val="000000"/>
                </a:solidFill>
              </a:rPr>
              <a:pPr/>
              <a:t>07/09/2019 8:58 AM</a:t>
            </a:fld>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4" name="Slide Number Placeholder 3"/>
          <p:cNvSpPr>
            <a:spLocks noGrp="1"/>
          </p:cNvSpPr>
          <p:nvPr>
            <p:ph type="sldNum" sz="quarter" idx="12"/>
          </p:nvPr>
        </p:nvSpPr>
        <p:spPr/>
        <p:txBody>
          <a:bodyPr/>
          <a:lstStyle>
            <a:lvl1pPr>
              <a:defRPr/>
            </a:lvl1pPr>
          </a:lstStyle>
          <a:p>
            <a:fld id="{D78C5630-918B-4679-B5EB-A1D2609C2E66}" type="slidenum">
              <a:rPr lang="en-US">
                <a:solidFill>
                  <a:srgbClr val="000000"/>
                </a:solidFill>
              </a:rPr>
              <a:pPr/>
              <a:t>‹#›</a:t>
            </a:fld>
            <a:endParaRPr lang="en-US" dirty="0">
              <a:solidFill>
                <a:srgbClr val="000000"/>
              </a:solidFill>
            </a:endParaRPr>
          </a:p>
        </p:txBody>
      </p:sp>
      <p:pic>
        <p:nvPicPr>
          <p:cNvPr id="5" name="Picture 2" descr="Image result for avangrid logo"/>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326507" y="48361"/>
            <a:ext cx="1145657" cy="5140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national grid us"/>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859538" y="144550"/>
            <a:ext cx="1378555" cy="32166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7"/>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890009" y="21604"/>
            <a:ext cx="975685" cy="567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9" descr="Image result for emera maine"/>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124081" y="130668"/>
            <a:ext cx="1053064" cy="34942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3829062" y="221930"/>
            <a:ext cx="1378559" cy="166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27194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0FAC84D-1E2C-47AE-ACE8-5ADB8EE59E99}"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7CA34FFB-DC1D-4503-BF9A-1A1C4006AF7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4166601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BB2096C6-780D-4791-83EC-2836C70E5E8B}" type="datetime8">
              <a:rPr lang="en-US" smtClean="0">
                <a:solidFill>
                  <a:srgbClr val="000000"/>
                </a:solidFill>
              </a:rPr>
              <a:pPr/>
              <a:t>07/09/2019 8:58 AM</a:t>
            </a:fld>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7" name="Slide Number Placeholder 6"/>
          <p:cNvSpPr>
            <a:spLocks noGrp="1"/>
          </p:cNvSpPr>
          <p:nvPr>
            <p:ph type="sldNum" sz="quarter" idx="12"/>
          </p:nvPr>
        </p:nvSpPr>
        <p:spPr/>
        <p:txBody>
          <a:bodyPr/>
          <a:lstStyle>
            <a:lvl1pPr>
              <a:defRPr/>
            </a:lvl1pPr>
          </a:lstStyle>
          <a:p>
            <a:fld id="{956A230A-7EB3-46D2-AEB0-E9D9010F9717}"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7431337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3249F67-C0B4-4676-96FA-AE127EC1516E}"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39D25D8C-AA8E-4870-B6C2-CC0FDE64DFE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18473900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9050" y="290513"/>
            <a:ext cx="2012950" cy="58054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8613" y="290513"/>
            <a:ext cx="5888037" cy="58054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288E84F-754E-4E85-A238-24E20C479D4C}" type="datetime8">
              <a:rPr lang="en-US" smtClean="0">
                <a:solidFill>
                  <a:srgbClr val="000000"/>
                </a:solidFill>
              </a:rPr>
              <a:pPr/>
              <a:t>07/09/2019 8:58 AM</a:t>
            </a:fld>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r>
              <a:rPr lang="en-US" dirty="0">
                <a:solidFill>
                  <a:srgbClr val="000000"/>
                </a:solidFill>
              </a:rPr>
              <a:t>INTERNAL - CONFIDENTIAL</a:t>
            </a:r>
          </a:p>
        </p:txBody>
      </p:sp>
      <p:sp>
        <p:nvSpPr>
          <p:cNvPr id="6" name="Slide Number Placeholder 5"/>
          <p:cNvSpPr>
            <a:spLocks noGrp="1"/>
          </p:cNvSpPr>
          <p:nvPr>
            <p:ph type="sldNum" sz="quarter" idx="12"/>
          </p:nvPr>
        </p:nvSpPr>
        <p:spPr/>
        <p:txBody>
          <a:bodyPr/>
          <a:lstStyle>
            <a:lvl1pPr>
              <a:defRPr/>
            </a:lvl1pPr>
          </a:lstStyle>
          <a:p>
            <a:fld id="{D4C003D2-0637-4590-9AED-03B8404EB79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74790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13F23D5-B66E-4A3A-9A17-C78C0FE9EB42}" type="datetime1">
              <a:rPr lang="en-US" smtClean="0"/>
              <a:t>07/09/2019</a:t>
            </a:fld>
            <a:endParaRPr lang="en-US" dirty="0"/>
          </a:p>
        </p:txBody>
      </p:sp>
      <p:sp>
        <p:nvSpPr>
          <p:cNvPr id="8" name="Footer Placeholder 7"/>
          <p:cNvSpPr>
            <a:spLocks noGrp="1"/>
          </p:cNvSpPr>
          <p:nvPr>
            <p:ph type="ftr" sz="quarter" idx="11"/>
          </p:nvPr>
        </p:nvSpPr>
        <p:spPr>
          <a:xfrm>
            <a:off x="1259680" y="6553200"/>
            <a:ext cx="7162800" cy="228600"/>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75C0085E-93AB-444A-948D-0EC8C35040FF}" type="slidenum">
              <a:rPr lang="en-US" smtClean="0"/>
              <a:t>‹#›</a:t>
            </a:fld>
            <a:endParaRPr lang="en-US" dirty="0"/>
          </a:p>
        </p:txBody>
      </p:sp>
      <p:sp>
        <p:nvSpPr>
          <p:cNvPr id="11" name="Content Placeholder 10"/>
          <p:cNvSpPr>
            <a:spLocks noGrp="1"/>
          </p:cNvSpPr>
          <p:nvPr>
            <p:ph sz="quarter" idx="13"/>
          </p:nvPr>
        </p:nvSpPr>
        <p:spPr>
          <a:xfrm>
            <a:off x="1216152" y="1380744"/>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4"/>
          </p:nvPr>
        </p:nvSpPr>
        <p:spPr>
          <a:xfrm>
            <a:off x="5102352" y="1380743"/>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F0DFAB-4748-4EEF-AD2A-0F7713BAB542}" type="datetime1">
              <a:rPr lang="en-US" smtClean="0"/>
              <a:t>07/09/2019</a:t>
            </a:fld>
            <a:endParaRPr lang="en-US" dirty="0"/>
          </a:p>
        </p:txBody>
      </p:sp>
      <p:sp>
        <p:nvSpPr>
          <p:cNvPr id="4" name="Footer Placeholder 3"/>
          <p:cNvSpPr>
            <a:spLocks noGrp="1"/>
          </p:cNvSpPr>
          <p:nvPr>
            <p:ph type="ftr" sz="quarter" idx="11"/>
          </p:nvPr>
        </p:nvSpPr>
        <p:spPr>
          <a:xfrm>
            <a:off x="1259680" y="6553200"/>
            <a:ext cx="7162800" cy="228600"/>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75C0085E-93AB-444A-948D-0EC8C35040F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1A58E3E-A742-47CB-8911-FE094F1CD4A4}" type="datetime1">
              <a:rPr lang="en-US" smtClean="0"/>
              <a:t>07/09/2019</a:t>
            </a:fld>
            <a:endParaRPr lang="en-US" dirty="0"/>
          </a:p>
        </p:txBody>
      </p:sp>
      <p:sp>
        <p:nvSpPr>
          <p:cNvPr id="6" name="Slide Number Placeholder 5"/>
          <p:cNvSpPr>
            <a:spLocks noGrp="1"/>
          </p:cNvSpPr>
          <p:nvPr>
            <p:ph type="sldNum" sz="quarter" idx="11"/>
          </p:nvPr>
        </p:nvSpPr>
        <p:spPr/>
        <p:txBody>
          <a:bodyPr/>
          <a:lstStyle/>
          <a:p>
            <a:fld id="{75C0085E-93AB-444A-948D-0EC8C35040FF}" type="slidenum">
              <a:rPr lang="en-US" smtClean="0"/>
              <a:t>‹#›</a:t>
            </a:fld>
            <a:endParaRPr lang="en-US" dirty="0"/>
          </a:p>
        </p:txBody>
      </p:sp>
      <p:sp>
        <p:nvSpPr>
          <p:cNvPr id="7" name="Footer Placeholder 6"/>
          <p:cNvSpPr>
            <a:spLocks noGrp="1"/>
          </p:cNvSpPr>
          <p:nvPr>
            <p:ph type="ftr" sz="quarter" idx="12"/>
          </p:nvPr>
        </p:nvSpPr>
        <p:spPr>
          <a:xfrm>
            <a:off x="1259680" y="6553200"/>
            <a:ext cx="7162800" cy="228600"/>
          </a:xfrm>
          <a:prstGeom prst="rect">
            <a:avLst/>
          </a:prstGeom>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8"/>
          <p:cNvSpPr>
            <a:spLocks noGrp="1"/>
          </p:cNvSpPr>
          <p:nvPr>
            <p:ph type="dt" sz="half" idx="14"/>
          </p:nvPr>
        </p:nvSpPr>
        <p:spPr/>
        <p:txBody>
          <a:bodyPr/>
          <a:lstStyle/>
          <a:p>
            <a:fld id="{3BB8323A-4650-404B-AB23-5FD9FA3A83E0}" type="datetime1">
              <a:rPr lang="en-US" smtClean="0"/>
              <a:t>07/09/2019</a:t>
            </a:fld>
            <a:endParaRPr lang="en-US" dirty="0"/>
          </a:p>
        </p:txBody>
      </p:sp>
      <p:sp>
        <p:nvSpPr>
          <p:cNvPr id="10" name="Slide Number Placeholder 9"/>
          <p:cNvSpPr>
            <a:spLocks noGrp="1"/>
          </p:cNvSpPr>
          <p:nvPr>
            <p:ph type="sldNum" sz="quarter" idx="15"/>
          </p:nvPr>
        </p:nvSpPr>
        <p:spPr/>
        <p:txBody>
          <a:bodyPr/>
          <a:lstStyle/>
          <a:p>
            <a:fld id="{75C0085E-93AB-444A-948D-0EC8C35040FF}" type="slidenum">
              <a:rPr lang="en-US" smtClean="0"/>
              <a:t>‹#›</a:t>
            </a:fld>
            <a:endParaRPr lang="en-US" dirty="0"/>
          </a:p>
        </p:txBody>
      </p:sp>
      <p:sp>
        <p:nvSpPr>
          <p:cNvPr id="13" name="Footer Placeholder 12"/>
          <p:cNvSpPr>
            <a:spLocks noGrp="1"/>
          </p:cNvSpPr>
          <p:nvPr>
            <p:ph type="ftr" sz="quarter" idx="16"/>
          </p:nvPr>
        </p:nvSpPr>
        <p:spPr>
          <a:xfrm>
            <a:off x="1259680" y="6553200"/>
            <a:ext cx="7162800" cy="228600"/>
          </a:xfrm>
          <a:prstGeom prst="rect">
            <a:avLst/>
          </a:prstGeom>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B3BB5E-CE75-45D6-8E1A-E656C7BC9717}" type="datetime1">
              <a:rPr lang="en-US" smtClean="0"/>
              <a:t>07/09/2019</a:t>
            </a:fld>
            <a:endParaRPr lang="en-US" dirty="0"/>
          </a:p>
        </p:txBody>
      </p:sp>
      <p:sp>
        <p:nvSpPr>
          <p:cNvPr id="6" name="Footer Placeholder 5"/>
          <p:cNvSpPr>
            <a:spLocks noGrp="1"/>
          </p:cNvSpPr>
          <p:nvPr>
            <p:ph type="ftr" sz="quarter" idx="11"/>
          </p:nvPr>
        </p:nvSpPr>
        <p:spPr>
          <a:xfrm>
            <a:off x="1259680" y="6553200"/>
            <a:ext cx="7162800" cy="228600"/>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75C0085E-93AB-444A-948D-0EC8C35040F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990600" y="76200"/>
            <a:ext cx="6553200" cy="523220"/>
          </a:xfrm>
          <a:prstGeom prst="rect">
            <a:avLst/>
          </a:prstGeom>
          <a:noFill/>
        </p:spPr>
        <p:txBody>
          <a:bodyPr wrap="square" rtlCol="0">
            <a:spAutoFit/>
          </a:bodyPr>
          <a:lstStyle/>
          <a:p>
            <a:pPr algn="ctr"/>
            <a:r>
              <a:rPr lang="en-US" sz="2800" dirty="0">
                <a:solidFill>
                  <a:srgbClr val="FF0000"/>
                </a:solidFill>
              </a:rPr>
              <a:t>DRAFT</a:t>
            </a:r>
          </a:p>
        </p:txBody>
      </p:sp>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75C0085E-93AB-444A-948D-0EC8C35040FF}" type="slidenum">
              <a:rPr lang="en-US" smtClean="0"/>
              <a:t>‹#›</a:t>
            </a:fld>
            <a:endParaRPr lang="en-US" dirty="0"/>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FA0E4D6A-2CF4-4064-9269-530AAABC8548}" type="datetime1">
              <a:rPr lang="en-US" smtClean="0"/>
              <a:t>07/09/2019</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hf hdr="0" ftr="0" dt="0"/>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2453" name="Rectangle 5"/>
          <p:cNvSpPr>
            <a:spLocks noGrp="1" noChangeArrowheads="1"/>
          </p:cNvSpPr>
          <p:nvPr>
            <p:ph type="title"/>
          </p:nvPr>
        </p:nvSpPr>
        <p:spPr bwMode="auto">
          <a:xfrm>
            <a:off x="350044" y="290513"/>
            <a:ext cx="8443912"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32454" name="Rectangle 6"/>
          <p:cNvSpPr>
            <a:spLocks noGrp="1" noChangeArrowheads="1"/>
          </p:cNvSpPr>
          <p:nvPr>
            <p:ph type="body" idx="1"/>
          </p:nvPr>
        </p:nvSpPr>
        <p:spPr bwMode="auto">
          <a:xfrm>
            <a:off x="762000" y="1524000"/>
            <a:ext cx="7620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232455" name="Rectangle 7"/>
          <p:cNvSpPr>
            <a:spLocks noGrp="1" noChangeArrowheads="1"/>
          </p:cNvSpPr>
          <p:nvPr>
            <p:ph type="dt" sz="half" idx="2"/>
          </p:nvPr>
        </p:nvSpPr>
        <p:spPr bwMode="auto">
          <a:xfrm>
            <a:off x="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400" b="0">
                <a:latin typeface="Times New Roman" pitchFamily="18" charset="0"/>
              </a:defRPr>
            </a:lvl1pPr>
          </a:lstStyle>
          <a:p>
            <a:pPr defTabSz="457200" fontAlgn="base">
              <a:spcAft>
                <a:spcPct val="0"/>
              </a:spcAft>
            </a:pPr>
            <a:fld id="{D7BFE0AD-D3A3-4774-AB0B-56D531D133C3}" type="datetime8">
              <a:rPr lang="en-US" smtClean="0">
                <a:solidFill>
                  <a:srgbClr val="000000"/>
                </a:solidFill>
                <a:ea typeface="MS PGothic" pitchFamily="34" charset="-128"/>
              </a:rPr>
              <a:pPr defTabSz="457200" fontAlgn="base">
                <a:spcAft>
                  <a:spcPct val="0"/>
                </a:spcAft>
              </a:pPr>
              <a:t>07/09/2019 8:58 AM</a:t>
            </a:fld>
            <a:endParaRPr lang="en-US" dirty="0">
              <a:solidFill>
                <a:srgbClr val="000000"/>
              </a:solidFill>
              <a:ea typeface="MS PGothic" pitchFamily="34" charset="-128"/>
            </a:endParaRPr>
          </a:p>
        </p:txBody>
      </p:sp>
      <p:sp>
        <p:nvSpPr>
          <p:cNvPr id="232456" name="Rectangle 8"/>
          <p:cNvSpPr>
            <a:spLocks noGrp="1" noChangeArrowheads="1"/>
          </p:cNvSpPr>
          <p:nvPr>
            <p:ph type="ftr" sz="quarter" idx="3"/>
          </p:nvPr>
        </p:nvSpPr>
        <p:spPr bwMode="auto">
          <a:xfrm>
            <a:off x="2042491" y="6576392"/>
            <a:ext cx="4929809" cy="281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b="1">
                <a:latin typeface="Times New Roman" pitchFamily="18" charset="0"/>
              </a:defRPr>
            </a:lvl1pPr>
          </a:lstStyle>
          <a:p>
            <a:pPr defTabSz="457200" fontAlgn="base">
              <a:spcAft>
                <a:spcPct val="0"/>
              </a:spcAft>
            </a:pPr>
            <a:r>
              <a:rPr lang="en-US" dirty="0">
                <a:solidFill>
                  <a:srgbClr val="000000"/>
                </a:solidFill>
                <a:ea typeface="MS PGothic" pitchFamily="34" charset="-128"/>
              </a:rPr>
              <a:t>INTERNAL - CONFIDENTIAL</a:t>
            </a:r>
          </a:p>
        </p:txBody>
      </p:sp>
      <p:sp>
        <p:nvSpPr>
          <p:cNvPr id="232457" name="Rectangle 9"/>
          <p:cNvSpPr>
            <a:spLocks noGrp="1" noChangeArrowheads="1"/>
          </p:cNvSpPr>
          <p:nvPr>
            <p:ph type="sldNum" sz="quarter" idx="4"/>
          </p:nvPr>
        </p:nvSpPr>
        <p:spPr bwMode="auto">
          <a:xfrm>
            <a:off x="708660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b="0">
                <a:latin typeface="Times New Roman" pitchFamily="18" charset="0"/>
              </a:defRPr>
            </a:lvl1pPr>
          </a:lstStyle>
          <a:p>
            <a:pPr defTabSz="457200" fontAlgn="base">
              <a:spcAft>
                <a:spcPct val="0"/>
              </a:spcAft>
            </a:pPr>
            <a:fld id="{220983D7-37D1-475B-B026-8B22633F13C1}" type="slidenum">
              <a:rPr lang="en-US">
                <a:solidFill>
                  <a:srgbClr val="000000"/>
                </a:solidFill>
                <a:ea typeface="MS PGothic" pitchFamily="34" charset="-128"/>
              </a:rPr>
              <a:pPr defTabSz="457200" fontAlgn="base">
                <a:spcAft>
                  <a:spcPct val="0"/>
                </a:spcAft>
              </a:pPr>
              <a:t>‹#›</a:t>
            </a:fld>
            <a:endParaRPr lang="en-US" dirty="0">
              <a:solidFill>
                <a:srgbClr val="000000"/>
              </a:solidFill>
              <a:ea typeface="MS PGothic" pitchFamily="34" charset="-128"/>
            </a:endParaRPr>
          </a:p>
        </p:txBody>
      </p:sp>
    </p:spTree>
    <p:extLst>
      <p:ext uri="{BB962C8B-B14F-4D97-AF65-F5344CB8AC3E}">
        <p14:creationId xmlns:p14="http://schemas.microsoft.com/office/powerpoint/2010/main" val="7849497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rtl="0" eaLnBrk="1" fontAlgn="base" hangingPunct="1">
        <a:spcBef>
          <a:spcPct val="0"/>
        </a:spcBef>
        <a:spcAft>
          <a:spcPct val="0"/>
        </a:spcAft>
        <a:defRPr sz="2400">
          <a:solidFill>
            <a:srgbClr val="003300"/>
          </a:solidFill>
          <a:latin typeface="+mj-lt"/>
          <a:ea typeface="+mj-ea"/>
          <a:cs typeface="+mj-cs"/>
        </a:defRPr>
      </a:lvl1pPr>
      <a:lvl2pPr algn="l" rtl="0" eaLnBrk="1" fontAlgn="base" hangingPunct="1">
        <a:spcBef>
          <a:spcPct val="0"/>
        </a:spcBef>
        <a:spcAft>
          <a:spcPct val="0"/>
        </a:spcAft>
        <a:defRPr sz="2400">
          <a:solidFill>
            <a:srgbClr val="003300"/>
          </a:solidFill>
          <a:latin typeface="Trebuchet MS" pitchFamily="34" charset="0"/>
        </a:defRPr>
      </a:lvl2pPr>
      <a:lvl3pPr algn="l" rtl="0" eaLnBrk="1" fontAlgn="base" hangingPunct="1">
        <a:spcBef>
          <a:spcPct val="0"/>
        </a:spcBef>
        <a:spcAft>
          <a:spcPct val="0"/>
        </a:spcAft>
        <a:defRPr sz="2400">
          <a:solidFill>
            <a:srgbClr val="003300"/>
          </a:solidFill>
          <a:latin typeface="Trebuchet MS" pitchFamily="34" charset="0"/>
        </a:defRPr>
      </a:lvl3pPr>
      <a:lvl4pPr algn="l" rtl="0" eaLnBrk="1" fontAlgn="base" hangingPunct="1">
        <a:spcBef>
          <a:spcPct val="0"/>
        </a:spcBef>
        <a:spcAft>
          <a:spcPct val="0"/>
        </a:spcAft>
        <a:defRPr sz="2400">
          <a:solidFill>
            <a:srgbClr val="003300"/>
          </a:solidFill>
          <a:latin typeface="Trebuchet MS" pitchFamily="34" charset="0"/>
        </a:defRPr>
      </a:lvl4pPr>
      <a:lvl5pPr algn="l" rtl="0" eaLnBrk="1" fontAlgn="base" hangingPunct="1">
        <a:spcBef>
          <a:spcPct val="0"/>
        </a:spcBef>
        <a:spcAft>
          <a:spcPct val="0"/>
        </a:spcAft>
        <a:defRPr sz="2400">
          <a:solidFill>
            <a:srgbClr val="003300"/>
          </a:solidFill>
          <a:latin typeface="Trebuchet MS" pitchFamily="34" charset="0"/>
        </a:defRPr>
      </a:lvl5pPr>
      <a:lvl6pPr marL="457200" algn="l" rtl="0" eaLnBrk="1" fontAlgn="base" hangingPunct="1">
        <a:spcBef>
          <a:spcPct val="0"/>
        </a:spcBef>
        <a:spcAft>
          <a:spcPct val="0"/>
        </a:spcAft>
        <a:defRPr sz="2400">
          <a:solidFill>
            <a:srgbClr val="003300"/>
          </a:solidFill>
          <a:latin typeface="Trebuchet MS" pitchFamily="34" charset="0"/>
        </a:defRPr>
      </a:lvl6pPr>
      <a:lvl7pPr marL="914400" algn="l" rtl="0" eaLnBrk="1" fontAlgn="base" hangingPunct="1">
        <a:spcBef>
          <a:spcPct val="0"/>
        </a:spcBef>
        <a:spcAft>
          <a:spcPct val="0"/>
        </a:spcAft>
        <a:defRPr sz="2400">
          <a:solidFill>
            <a:srgbClr val="003300"/>
          </a:solidFill>
          <a:latin typeface="Trebuchet MS" pitchFamily="34" charset="0"/>
        </a:defRPr>
      </a:lvl7pPr>
      <a:lvl8pPr marL="1371600" algn="l" rtl="0" eaLnBrk="1" fontAlgn="base" hangingPunct="1">
        <a:spcBef>
          <a:spcPct val="0"/>
        </a:spcBef>
        <a:spcAft>
          <a:spcPct val="0"/>
        </a:spcAft>
        <a:defRPr sz="2400">
          <a:solidFill>
            <a:srgbClr val="003300"/>
          </a:solidFill>
          <a:latin typeface="Trebuchet MS" pitchFamily="34" charset="0"/>
        </a:defRPr>
      </a:lvl8pPr>
      <a:lvl9pPr marL="1828800" algn="l" rtl="0" eaLnBrk="1" fontAlgn="base" hangingPunct="1">
        <a:spcBef>
          <a:spcPct val="0"/>
        </a:spcBef>
        <a:spcAft>
          <a:spcPct val="0"/>
        </a:spcAft>
        <a:defRPr sz="2400">
          <a:solidFill>
            <a:srgbClr val="003300"/>
          </a:solidFill>
          <a:latin typeface="Trebuchet MS" pitchFamily="34" charset="0"/>
        </a:defRPr>
      </a:lvl9pPr>
    </p:titleStyle>
    <p:bodyStyle>
      <a:lvl1pPr marL="342900" indent="-342900" algn="l" rtl="0" eaLnBrk="1" fontAlgn="base" hangingPunct="1">
        <a:lnSpc>
          <a:spcPct val="95000"/>
        </a:lnSpc>
        <a:spcBef>
          <a:spcPct val="15000"/>
        </a:spcBef>
        <a:spcAft>
          <a:spcPct val="10000"/>
        </a:spcAft>
        <a:buClr>
          <a:srgbClr val="0066FF"/>
        </a:buClr>
        <a:buSzPct val="135000"/>
        <a:buFont typeface="Wingdings" pitchFamily="2" charset="2"/>
        <a:buChar char="§"/>
        <a:defRPr sz="2400">
          <a:solidFill>
            <a:schemeClr val="tx1"/>
          </a:solidFill>
          <a:latin typeface="+mn-lt"/>
          <a:ea typeface="+mn-ea"/>
          <a:cs typeface="+mn-cs"/>
        </a:defRPr>
      </a:lvl1pPr>
      <a:lvl2pPr marL="742950" indent="-285750" algn="l" rtl="0" eaLnBrk="1" fontAlgn="base" hangingPunct="1">
        <a:lnSpc>
          <a:spcPct val="95000"/>
        </a:lnSpc>
        <a:spcBef>
          <a:spcPct val="15000"/>
        </a:spcBef>
        <a:spcAft>
          <a:spcPct val="10000"/>
        </a:spcAft>
        <a:buClr>
          <a:srgbClr val="0066FF"/>
        </a:buClr>
        <a:buSzPct val="135000"/>
        <a:buFont typeface="Arial" pitchFamily="34" charset="0"/>
        <a:buChar char="–"/>
        <a:defRPr sz="2000">
          <a:solidFill>
            <a:schemeClr val="tx1"/>
          </a:solidFill>
          <a:latin typeface="+mn-lt"/>
        </a:defRPr>
      </a:lvl2pPr>
      <a:lvl3pPr marL="1143000" indent="-228600" algn="l" rtl="0" eaLnBrk="1" fontAlgn="base" hangingPunct="1">
        <a:lnSpc>
          <a:spcPct val="95000"/>
        </a:lnSpc>
        <a:spcBef>
          <a:spcPct val="15000"/>
        </a:spcBef>
        <a:spcAft>
          <a:spcPct val="10000"/>
        </a:spcAft>
        <a:buClr>
          <a:srgbClr val="0066FF"/>
        </a:buClr>
        <a:buSzPct val="135000"/>
        <a:buChar char="•"/>
        <a:defRPr>
          <a:solidFill>
            <a:schemeClr val="tx1"/>
          </a:solidFill>
          <a:latin typeface="+mn-lt"/>
        </a:defRPr>
      </a:lvl3pPr>
      <a:lvl4pPr marL="16002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4pPr>
      <a:lvl5pPr marL="20574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5pPr>
      <a:lvl6pPr marL="25146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6pPr>
      <a:lvl7pPr marL="29718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7pPr>
      <a:lvl8pPr marL="34290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8pPr>
      <a:lvl9pPr marL="38862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2453" name="Rectangle 5"/>
          <p:cNvSpPr>
            <a:spLocks noGrp="1" noChangeArrowheads="1"/>
          </p:cNvSpPr>
          <p:nvPr>
            <p:ph type="title"/>
          </p:nvPr>
        </p:nvSpPr>
        <p:spPr bwMode="auto">
          <a:xfrm>
            <a:off x="350044" y="290513"/>
            <a:ext cx="8443912"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32454" name="Rectangle 6"/>
          <p:cNvSpPr>
            <a:spLocks noGrp="1" noChangeArrowheads="1"/>
          </p:cNvSpPr>
          <p:nvPr>
            <p:ph type="body" idx="1"/>
          </p:nvPr>
        </p:nvSpPr>
        <p:spPr bwMode="auto">
          <a:xfrm>
            <a:off x="762000" y="1524000"/>
            <a:ext cx="7620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232455" name="Rectangle 7"/>
          <p:cNvSpPr>
            <a:spLocks noGrp="1" noChangeArrowheads="1"/>
          </p:cNvSpPr>
          <p:nvPr>
            <p:ph type="dt" sz="half" idx="2"/>
          </p:nvPr>
        </p:nvSpPr>
        <p:spPr bwMode="auto">
          <a:xfrm>
            <a:off x="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400" b="0">
                <a:latin typeface="Times New Roman" pitchFamily="18" charset="0"/>
              </a:defRPr>
            </a:lvl1pPr>
          </a:lstStyle>
          <a:p>
            <a:pPr defTabSz="457200" fontAlgn="base">
              <a:spcAft>
                <a:spcPct val="0"/>
              </a:spcAft>
            </a:pPr>
            <a:fld id="{D7BFE0AD-D3A3-4774-AB0B-56D531D133C3}" type="datetime8">
              <a:rPr lang="en-US" smtClean="0">
                <a:solidFill>
                  <a:srgbClr val="000000"/>
                </a:solidFill>
                <a:ea typeface="MS PGothic" pitchFamily="34" charset="-128"/>
              </a:rPr>
              <a:pPr defTabSz="457200" fontAlgn="base">
                <a:spcAft>
                  <a:spcPct val="0"/>
                </a:spcAft>
              </a:pPr>
              <a:t>07/09/2019 8:58 AM</a:t>
            </a:fld>
            <a:endParaRPr lang="en-US" dirty="0">
              <a:solidFill>
                <a:srgbClr val="000000"/>
              </a:solidFill>
              <a:ea typeface="MS PGothic" pitchFamily="34" charset="-128"/>
            </a:endParaRPr>
          </a:p>
        </p:txBody>
      </p:sp>
      <p:sp>
        <p:nvSpPr>
          <p:cNvPr id="232456" name="Rectangle 8"/>
          <p:cNvSpPr>
            <a:spLocks noGrp="1" noChangeArrowheads="1"/>
          </p:cNvSpPr>
          <p:nvPr>
            <p:ph type="ftr" sz="quarter" idx="3"/>
          </p:nvPr>
        </p:nvSpPr>
        <p:spPr bwMode="auto">
          <a:xfrm>
            <a:off x="2042491" y="6576392"/>
            <a:ext cx="4929809" cy="281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b="1">
                <a:latin typeface="Times New Roman" pitchFamily="18" charset="0"/>
              </a:defRPr>
            </a:lvl1pPr>
          </a:lstStyle>
          <a:p>
            <a:pPr defTabSz="457200" fontAlgn="base">
              <a:spcAft>
                <a:spcPct val="0"/>
              </a:spcAft>
            </a:pPr>
            <a:r>
              <a:rPr lang="en-US" dirty="0">
                <a:solidFill>
                  <a:srgbClr val="000000"/>
                </a:solidFill>
                <a:ea typeface="MS PGothic" pitchFamily="34" charset="-128"/>
              </a:rPr>
              <a:t>INTERNAL - CONFIDENTIAL</a:t>
            </a:r>
          </a:p>
        </p:txBody>
      </p:sp>
      <p:sp>
        <p:nvSpPr>
          <p:cNvPr id="232457" name="Rectangle 9"/>
          <p:cNvSpPr>
            <a:spLocks noGrp="1" noChangeArrowheads="1"/>
          </p:cNvSpPr>
          <p:nvPr>
            <p:ph type="sldNum" sz="quarter" idx="4"/>
          </p:nvPr>
        </p:nvSpPr>
        <p:spPr bwMode="auto">
          <a:xfrm>
            <a:off x="708660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b="0">
                <a:latin typeface="Times New Roman" pitchFamily="18" charset="0"/>
              </a:defRPr>
            </a:lvl1pPr>
          </a:lstStyle>
          <a:p>
            <a:pPr defTabSz="457200" fontAlgn="base">
              <a:spcAft>
                <a:spcPct val="0"/>
              </a:spcAft>
            </a:pPr>
            <a:fld id="{220983D7-37D1-475B-B026-8B22633F13C1}" type="slidenum">
              <a:rPr lang="en-US">
                <a:solidFill>
                  <a:srgbClr val="000000"/>
                </a:solidFill>
                <a:ea typeface="MS PGothic" pitchFamily="34" charset="-128"/>
              </a:rPr>
              <a:pPr defTabSz="457200" fontAlgn="base">
                <a:spcAft>
                  <a:spcPct val="0"/>
                </a:spcAft>
              </a:pPr>
              <a:t>‹#›</a:t>
            </a:fld>
            <a:endParaRPr lang="en-US" dirty="0">
              <a:solidFill>
                <a:srgbClr val="000000"/>
              </a:solidFill>
              <a:ea typeface="MS PGothic" pitchFamily="34" charset="-128"/>
            </a:endParaRPr>
          </a:p>
        </p:txBody>
      </p:sp>
    </p:spTree>
    <p:extLst>
      <p:ext uri="{BB962C8B-B14F-4D97-AF65-F5344CB8AC3E}">
        <p14:creationId xmlns:p14="http://schemas.microsoft.com/office/powerpoint/2010/main" val="20823667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rtl="0" eaLnBrk="1" fontAlgn="base" hangingPunct="1">
        <a:spcBef>
          <a:spcPct val="0"/>
        </a:spcBef>
        <a:spcAft>
          <a:spcPct val="0"/>
        </a:spcAft>
        <a:defRPr sz="2400">
          <a:solidFill>
            <a:srgbClr val="003300"/>
          </a:solidFill>
          <a:latin typeface="+mj-lt"/>
          <a:ea typeface="+mj-ea"/>
          <a:cs typeface="+mj-cs"/>
        </a:defRPr>
      </a:lvl1pPr>
      <a:lvl2pPr algn="l" rtl="0" eaLnBrk="1" fontAlgn="base" hangingPunct="1">
        <a:spcBef>
          <a:spcPct val="0"/>
        </a:spcBef>
        <a:spcAft>
          <a:spcPct val="0"/>
        </a:spcAft>
        <a:defRPr sz="2400">
          <a:solidFill>
            <a:srgbClr val="003300"/>
          </a:solidFill>
          <a:latin typeface="Trebuchet MS" pitchFamily="34" charset="0"/>
        </a:defRPr>
      </a:lvl2pPr>
      <a:lvl3pPr algn="l" rtl="0" eaLnBrk="1" fontAlgn="base" hangingPunct="1">
        <a:spcBef>
          <a:spcPct val="0"/>
        </a:spcBef>
        <a:spcAft>
          <a:spcPct val="0"/>
        </a:spcAft>
        <a:defRPr sz="2400">
          <a:solidFill>
            <a:srgbClr val="003300"/>
          </a:solidFill>
          <a:latin typeface="Trebuchet MS" pitchFamily="34" charset="0"/>
        </a:defRPr>
      </a:lvl3pPr>
      <a:lvl4pPr algn="l" rtl="0" eaLnBrk="1" fontAlgn="base" hangingPunct="1">
        <a:spcBef>
          <a:spcPct val="0"/>
        </a:spcBef>
        <a:spcAft>
          <a:spcPct val="0"/>
        </a:spcAft>
        <a:defRPr sz="2400">
          <a:solidFill>
            <a:srgbClr val="003300"/>
          </a:solidFill>
          <a:latin typeface="Trebuchet MS" pitchFamily="34" charset="0"/>
        </a:defRPr>
      </a:lvl4pPr>
      <a:lvl5pPr algn="l" rtl="0" eaLnBrk="1" fontAlgn="base" hangingPunct="1">
        <a:spcBef>
          <a:spcPct val="0"/>
        </a:spcBef>
        <a:spcAft>
          <a:spcPct val="0"/>
        </a:spcAft>
        <a:defRPr sz="2400">
          <a:solidFill>
            <a:srgbClr val="003300"/>
          </a:solidFill>
          <a:latin typeface="Trebuchet MS" pitchFamily="34" charset="0"/>
        </a:defRPr>
      </a:lvl5pPr>
      <a:lvl6pPr marL="457200" algn="l" rtl="0" eaLnBrk="1" fontAlgn="base" hangingPunct="1">
        <a:spcBef>
          <a:spcPct val="0"/>
        </a:spcBef>
        <a:spcAft>
          <a:spcPct val="0"/>
        </a:spcAft>
        <a:defRPr sz="2400">
          <a:solidFill>
            <a:srgbClr val="003300"/>
          </a:solidFill>
          <a:latin typeface="Trebuchet MS" pitchFamily="34" charset="0"/>
        </a:defRPr>
      </a:lvl6pPr>
      <a:lvl7pPr marL="914400" algn="l" rtl="0" eaLnBrk="1" fontAlgn="base" hangingPunct="1">
        <a:spcBef>
          <a:spcPct val="0"/>
        </a:spcBef>
        <a:spcAft>
          <a:spcPct val="0"/>
        </a:spcAft>
        <a:defRPr sz="2400">
          <a:solidFill>
            <a:srgbClr val="003300"/>
          </a:solidFill>
          <a:latin typeface="Trebuchet MS" pitchFamily="34" charset="0"/>
        </a:defRPr>
      </a:lvl7pPr>
      <a:lvl8pPr marL="1371600" algn="l" rtl="0" eaLnBrk="1" fontAlgn="base" hangingPunct="1">
        <a:spcBef>
          <a:spcPct val="0"/>
        </a:spcBef>
        <a:spcAft>
          <a:spcPct val="0"/>
        </a:spcAft>
        <a:defRPr sz="2400">
          <a:solidFill>
            <a:srgbClr val="003300"/>
          </a:solidFill>
          <a:latin typeface="Trebuchet MS" pitchFamily="34" charset="0"/>
        </a:defRPr>
      </a:lvl8pPr>
      <a:lvl9pPr marL="1828800" algn="l" rtl="0" eaLnBrk="1" fontAlgn="base" hangingPunct="1">
        <a:spcBef>
          <a:spcPct val="0"/>
        </a:spcBef>
        <a:spcAft>
          <a:spcPct val="0"/>
        </a:spcAft>
        <a:defRPr sz="2400">
          <a:solidFill>
            <a:srgbClr val="003300"/>
          </a:solidFill>
          <a:latin typeface="Trebuchet MS" pitchFamily="34" charset="0"/>
        </a:defRPr>
      </a:lvl9pPr>
    </p:titleStyle>
    <p:bodyStyle>
      <a:lvl1pPr marL="342900" indent="-342900" algn="l" rtl="0" eaLnBrk="1" fontAlgn="base" hangingPunct="1">
        <a:lnSpc>
          <a:spcPct val="95000"/>
        </a:lnSpc>
        <a:spcBef>
          <a:spcPct val="15000"/>
        </a:spcBef>
        <a:spcAft>
          <a:spcPct val="10000"/>
        </a:spcAft>
        <a:buClr>
          <a:srgbClr val="0066FF"/>
        </a:buClr>
        <a:buSzPct val="135000"/>
        <a:buFont typeface="Wingdings" pitchFamily="2" charset="2"/>
        <a:buChar char="§"/>
        <a:defRPr sz="2400">
          <a:solidFill>
            <a:schemeClr val="tx1"/>
          </a:solidFill>
          <a:latin typeface="+mn-lt"/>
          <a:ea typeface="+mn-ea"/>
          <a:cs typeface="+mn-cs"/>
        </a:defRPr>
      </a:lvl1pPr>
      <a:lvl2pPr marL="742950" indent="-285750" algn="l" rtl="0" eaLnBrk="1" fontAlgn="base" hangingPunct="1">
        <a:lnSpc>
          <a:spcPct val="95000"/>
        </a:lnSpc>
        <a:spcBef>
          <a:spcPct val="15000"/>
        </a:spcBef>
        <a:spcAft>
          <a:spcPct val="10000"/>
        </a:spcAft>
        <a:buClr>
          <a:srgbClr val="0066FF"/>
        </a:buClr>
        <a:buSzPct val="135000"/>
        <a:buFont typeface="Arial" pitchFamily="34" charset="0"/>
        <a:buChar char="–"/>
        <a:defRPr sz="2000">
          <a:solidFill>
            <a:schemeClr val="tx1"/>
          </a:solidFill>
          <a:latin typeface="+mn-lt"/>
        </a:defRPr>
      </a:lvl2pPr>
      <a:lvl3pPr marL="1143000" indent="-228600" algn="l" rtl="0" eaLnBrk="1" fontAlgn="base" hangingPunct="1">
        <a:lnSpc>
          <a:spcPct val="95000"/>
        </a:lnSpc>
        <a:spcBef>
          <a:spcPct val="15000"/>
        </a:spcBef>
        <a:spcAft>
          <a:spcPct val="10000"/>
        </a:spcAft>
        <a:buClr>
          <a:srgbClr val="0066FF"/>
        </a:buClr>
        <a:buSzPct val="135000"/>
        <a:buChar char="•"/>
        <a:defRPr>
          <a:solidFill>
            <a:schemeClr val="tx1"/>
          </a:solidFill>
          <a:latin typeface="+mn-lt"/>
        </a:defRPr>
      </a:lvl3pPr>
      <a:lvl4pPr marL="16002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4pPr>
      <a:lvl5pPr marL="20574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5pPr>
      <a:lvl6pPr marL="25146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6pPr>
      <a:lvl7pPr marL="29718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7pPr>
      <a:lvl8pPr marL="34290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8pPr>
      <a:lvl9pPr marL="38862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2453" name="Rectangle 5"/>
          <p:cNvSpPr>
            <a:spLocks noGrp="1" noChangeArrowheads="1"/>
          </p:cNvSpPr>
          <p:nvPr>
            <p:ph type="title"/>
          </p:nvPr>
        </p:nvSpPr>
        <p:spPr bwMode="auto">
          <a:xfrm>
            <a:off x="350044" y="290513"/>
            <a:ext cx="8443912"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32454" name="Rectangle 6"/>
          <p:cNvSpPr>
            <a:spLocks noGrp="1" noChangeArrowheads="1"/>
          </p:cNvSpPr>
          <p:nvPr>
            <p:ph type="body" idx="1"/>
          </p:nvPr>
        </p:nvSpPr>
        <p:spPr bwMode="auto">
          <a:xfrm>
            <a:off x="762000" y="1524000"/>
            <a:ext cx="7620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232455" name="Rectangle 7"/>
          <p:cNvSpPr>
            <a:spLocks noGrp="1" noChangeArrowheads="1"/>
          </p:cNvSpPr>
          <p:nvPr>
            <p:ph type="dt" sz="half" idx="2"/>
          </p:nvPr>
        </p:nvSpPr>
        <p:spPr bwMode="auto">
          <a:xfrm>
            <a:off x="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400" b="0">
                <a:latin typeface="Times New Roman" pitchFamily="18" charset="0"/>
              </a:defRPr>
            </a:lvl1pPr>
          </a:lstStyle>
          <a:p>
            <a:pPr defTabSz="457200" fontAlgn="base">
              <a:spcAft>
                <a:spcPct val="0"/>
              </a:spcAft>
            </a:pPr>
            <a:fld id="{D7BFE0AD-D3A3-4774-AB0B-56D531D133C3}" type="datetime8">
              <a:rPr lang="en-US" smtClean="0">
                <a:solidFill>
                  <a:srgbClr val="000000"/>
                </a:solidFill>
                <a:ea typeface="MS PGothic" pitchFamily="34" charset="-128"/>
              </a:rPr>
              <a:pPr defTabSz="457200" fontAlgn="base">
                <a:spcAft>
                  <a:spcPct val="0"/>
                </a:spcAft>
              </a:pPr>
              <a:t>07/09/2019 8:58 AM</a:t>
            </a:fld>
            <a:endParaRPr lang="en-US" dirty="0">
              <a:solidFill>
                <a:srgbClr val="000000"/>
              </a:solidFill>
              <a:ea typeface="MS PGothic" pitchFamily="34" charset="-128"/>
            </a:endParaRPr>
          </a:p>
        </p:txBody>
      </p:sp>
      <p:sp>
        <p:nvSpPr>
          <p:cNvPr id="232456" name="Rectangle 8"/>
          <p:cNvSpPr>
            <a:spLocks noGrp="1" noChangeArrowheads="1"/>
          </p:cNvSpPr>
          <p:nvPr>
            <p:ph type="ftr" sz="quarter" idx="3"/>
          </p:nvPr>
        </p:nvSpPr>
        <p:spPr bwMode="auto">
          <a:xfrm>
            <a:off x="2042491" y="6576392"/>
            <a:ext cx="4929809" cy="281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b="1">
                <a:latin typeface="Times New Roman" pitchFamily="18" charset="0"/>
              </a:defRPr>
            </a:lvl1pPr>
          </a:lstStyle>
          <a:p>
            <a:pPr defTabSz="457200" fontAlgn="base">
              <a:spcAft>
                <a:spcPct val="0"/>
              </a:spcAft>
            </a:pPr>
            <a:r>
              <a:rPr lang="en-US" dirty="0">
                <a:solidFill>
                  <a:srgbClr val="000000"/>
                </a:solidFill>
                <a:ea typeface="MS PGothic" pitchFamily="34" charset="-128"/>
              </a:rPr>
              <a:t>INTERNAL - CONFIDENTIAL</a:t>
            </a:r>
          </a:p>
        </p:txBody>
      </p:sp>
      <p:sp>
        <p:nvSpPr>
          <p:cNvPr id="232457" name="Rectangle 9"/>
          <p:cNvSpPr>
            <a:spLocks noGrp="1" noChangeArrowheads="1"/>
          </p:cNvSpPr>
          <p:nvPr>
            <p:ph type="sldNum" sz="quarter" idx="4"/>
          </p:nvPr>
        </p:nvSpPr>
        <p:spPr bwMode="auto">
          <a:xfrm>
            <a:off x="7086600" y="6477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b="0">
                <a:latin typeface="Times New Roman" pitchFamily="18" charset="0"/>
              </a:defRPr>
            </a:lvl1pPr>
          </a:lstStyle>
          <a:p>
            <a:pPr defTabSz="457200" fontAlgn="base">
              <a:spcAft>
                <a:spcPct val="0"/>
              </a:spcAft>
            </a:pPr>
            <a:fld id="{220983D7-37D1-475B-B026-8B22633F13C1}" type="slidenum">
              <a:rPr lang="en-US">
                <a:solidFill>
                  <a:srgbClr val="000000"/>
                </a:solidFill>
                <a:ea typeface="MS PGothic" pitchFamily="34" charset="-128"/>
              </a:rPr>
              <a:pPr defTabSz="457200" fontAlgn="base">
                <a:spcAft>
                  <a:spcPct val="0"/>
                </a:spcAft>
              </a:pPr>
              <a:t>‹#›</a:t>
            </a:fld>
            <a:endParaRPr lang="en-US" dirty="0">
              <a:solidFill>
                <a:srgbClr val="000000"/>
              </a:solidFill>
              <a:ea typeface="MS PGothic" pitchFamily="34" charset="-128"/>
            </a:endParaRPr>
          </a:p>
        </p:txBody>
      </p:sp>
    </p:spTree>
    <p:extLst>
      <p:ext uri="{BB962C8B-B14F-4D97-AF65-F5344CB8AC3E}">
        <p14:creationId xmlns:p14="http://schemas.microsoft.com/office/powerpoint/2010/main" val="34381750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rtl="0" eaLnBrk="1" fontAlgn="base" hangingPunct="1">
        <a:spcBef>
          <a:spcPct val="0"/>
        </a:spcBef>
        <a:spcAft>
          <a:spcPct val="0"/>
        </a:spcAft>
        <a:defRPr sz="2400">
          <a:solidFill>
            <a:srgbClr val="003300"/>
          </a:solidFill>
          <a:latin typeface="+mj-lt"/>
          <a:ea typeface="+mj-ea"/>
          <a:cs typeface="+mj-cs"/>
        </a:defRPr>
      </a:lvl1pPr>
      <a:lvl2pPr algn="l" rtl="0" eaLnBrk="1" fontAlgn="base" hangingPunct="1">
        <a:spcBef>
          <a:spcPct val="0"/>
        </a:spcBef>
        <a:spcAft>
          <a:spcPct val="0"/>
        </a:spcAft>
        <a:defRPr sz="2400">
          <a:solidFill>
            <a:srgbClr val="003300"/>
          </a:solidFill>
          <a:latin typeface="Trebuchet MS" pitchFamily="34" charset="0"/>
        </a:defRPr>
      </a:lvl2pPr>
      <a:lvl3pPr algn="l" rtl="0" eaLnBrk="1" fontAlgn="base" hangingPunct="1">
        <a:spcBef>
          <a:spcPct val="0"/>
        </a:spcBef>
        <a:spcAft>
          <a:spcPct val="0"/>
        </a:spcAft>
        <a:defRPr sz="2400">
          <a:solidFill>
            <a:srgbClr val="003300"/>
          </a:solidFill>
          <a:latin typeface="Trebuchet MS" pitchFamily="34" charset="0"/>
        </a:defRPr>
      </a:lvl3pPr>
      <a:lvl4pPr algn="l" rtl="0" eaLnBrk="1" fontAlgn="base" hangingPunct="1">
        <a:spcBef>
          <a:spcPct val="0"/>
        </a:spcBef>
        <a:spcAft>
          <a:spcPct val="0"/>
        </a:spcAft>
        <a:defRPr sz="2400">
          <a:solidFill>
            <a:srgbClr val="003300"/>
          </a:solidFill>
          <a:latin typeface="Trebuchet MS" pitchFamily="34" charset="0"/>
        </a:defRPr>
      </a:lvl4pPr>
      <a:lvl5pPr algn="l" rtl="0" eaLnBrk="1" fontAlgn="base" hangingPunct="1">
        <a:spcBef>
          <a:spcPct val="0"/>
        </a:spcBef>
        <a:spcAft>
          <a:spcPct val="0"/>
        </a:spcAft>
        <a:defRPr sz="2400">
          <a:solidFill>
            <a:srgbClr val="003300"/>
          </a:solidFill>
          <a:latin typeface="Trebuchet MS" pitchFamily="34" charset="0"/>
        </a:defRPr>
      </a:lvl5pPr>
      <a:lvl6pPr marL="457200" algn="l" rtl="0" eaLnBrk="1" fontAlgn="base" hangingPunct="1">
        <a:spcBef>
          <a:spcPct val="0"/>
        </a:spcBef>
        <a:spcAft>
          <a:spcPct val="0"/>
        </a:spcAft>
        <a:defRPr sz="2400">
          <a:solidFill>
            <a:srgbClr val="003300"/>
          </a:solidFill>
          <a:latin typeface="Trebuchet MS" pitchFamily="34" charset="0"/>
        </a:defRPr>
      </a:lvl6pPr>
      <a:lvl7pPr marL="914400" algn="l" rtl="0" eaLnBrk="1" fontAlgn="base" hangingPunct="1">
        <a:spcBef>
          <a:spcPct val="0"/>
        </a:spcBef>
        <a:spcAft>
          <a:spcPct val="0"/>
        </a:spcAft>
        <a:defRPr sz="2400">
          <a:solidFill>
            <a:srgbClr val="003300"/>
          </a:solidFill>
          <a:latin typeface="Trebuchet MS" pitchFamily="34" charset="0"/>
        </a:defRPr>
      </a:lvl7pPr>
      <a:lvl8pPr marL="1371600" algn="l" rtl="0" eaLnBrk="1" fontAlgn="base" hangingPunct="1">
        <a:spcBef>
          <a:spcPct val="0"/>
        </a:spcBef>
        <a:spcAft>
          <a:spcPct val="0"/>
        </a:spcAft>
        <a:defRPr sz="2400">
          <a:solidFill>
            <a:srgbClr val="003300"/>
          </a:solidFill>
          <a:latin typeface="Trebuchet MS" pitchFamily="34" charset="0"/>
        </a:defRPr>
      </a:lvl8pPr>
      <a:lvl9pPr marL="1828800" algn="l" rtl="0" eaLnBrk="1" fontAlgn="base" hangingPunct="1">
        <a:spcBef>
          <a:spcPct val="0"/>
        </a:spcBef>
        <a:spcAft>
          <a:spcPct val="0"/>
        </a:spcAft>
        <a:defRPr sz="2400">
          <a:solidFill>
            <a:srgbClr val="003300"/>
          </a:solidFill>
          <a:latin typeface="Trebuchet MS" pitchFamily="34" charset="0"/>
        </a:defRPr>
      </a:lvl9pPr>
    </p:titleStyle>
    <p:bodyStyle>
      <a:lvl1pPr marL="342900" indent="-342900" algn="l" rtl="0" eaLnBrk="1" fontAlgn="base" hangingPunct="1">
        <a:lnSpc>
          <a:spcPct val="95000"/>
        </a:lnSpc>
        <a:spcBef>
          <a:spcPct val="15000"/>
        </a:spcBef>
        <a:spcAft>
          <a:spcPct val="10000"/>
        </a:spcAft>
        <a:buClr>
          <a:srgbClr val="0066FF"/>
        </a:buClr>
        <a:buSzPct val="135000"/>
        <a:buFont typeface="Wingdings" pitchFamily="2" charset="2"/>
        <a:buChar char="§"/>
        <a:defRPr sz="2400">
          <a:solidFill>
            <a:schemeClr val="tx1"/>
          </a:solidFill>
          <a:latin typeface="+mn-lt"/>
          <a:ea typeface="+mn-ea"/>
          <a:cs typeface="+mn-cs"/>
        </a:defRPr>
      </a:lvl1pPr>
      <a:lvl2pPr marL="742950" indent="-285750" algn="l" rtl="0" eaLnBrk="1" fontAlgn="base" hangingPunct="1">
        <a:lnSpc>
          <a:spcPct val="95000"/>
        </a:lnSpc>
        <a:spcBef>
          <a:spcPct val="15000"/>
        </a:spcBef>
        <a:spcAft>
          <a:spcPct val="10000"/>
        </a:spcAft>
        <a:buClr>
          <a:srgbClr val="0066FF"/>
        </a:buClr>
        <a:buSzPct val="135000"/>
        <a:buFont typeface="Arial" pitchFamily="34" charset="0"/>
        <a:buChar char="–"/>
        <a:defRPr sz="2000">
          <a:solidFill>
            <a:schemeClr val="tx1"/>
          </a:solidFill>
          <a:latin typeface="+mn-lt"/>
        </a:defRPr>
      </a:lvl2pPr>
      <a:lvl3pPr marL="1143000" indent="-228600" algn="l" rtl="0" eaLnBrk="1" fontAlgn="base" hangingPunct="1">
        <a:lnSpc>
          <a:spcPct val="95000"/>
        </a:lnSpc>
        <a:spcBef>
          <a:spcPct val="15000"/>
        </a:spcBef>
        <a:spcAft>
          <a:spcPct val="10000"/>
        </a:spcAft>
        <a:buClr>
          <a:srgbClr val="0066FF"/>
        </a:buClr>
        <a:buSzPct val="135000"/>
        <a:buChar char="•"/>
        <a:defRPr>
          <a:solidFill>
            <a:schemeClr val="tx1"/>
          </a:solidFill>
          <a:latin typeface="+mn-lt"/>
        </a:defRPr>
      </a:lvl3pPr>
      <a:lvl4pPr marL="16002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4pPr>
      <a:lvl5pPr marL="20574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5pPr>
      <a:lvl6pPr marL="25146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6pPr>
      <a:lvl7pPr marL="29718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7pPr>
      <a:lvl8pPr marL="34290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8pPr>
      <a:lvl9pPr marL="3886200" indent="-228600" algn="l" rtl="0" eaLnBrk="1" fontAlgn="base" hangingPunct="1">
        <a:spcBef>
          <a:spcPct val="40000"/>
        </a:spcBef>
        <a:spcAft>
          <a:spcPct val="0"/>
        </a:spcAft>
        <a:buClr>
          <a:srgbClr val="0066FF"/>
        </a:buClr>
        <a:buSzPct val="135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838200" y="2057400"/>
            <a:ext cx="7848600" cy="1320800"/>
          </a:xfrm>
          <a:prstGeom prst="rect">
            <a:avLst/>
          </a:prstGeom>
        </p:spPr>
        <p:txBody>
          <a:bodyPr vert="horz" lIns="91440" tIns="45720" rIns="91440" bIns="45720" rtlCol="0" anchor="b">
            <a:noAutofit/>
          </a:bodyPr>
          <a:lstStyle>
            <a:lvl1pPr algn="l" defTabSz="914400" rtl="0" eaLnBrk="1" latinLnBrk="0" hangingPunct="1">
              <a:spcBef>
                <a:spcPct val="0"/>
              </a:spcBef>
              <a:buNone/>
              <a:defRPr sz="115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a:lstStyle>
          <a:p>
            <a:pPr algn="ctr">
              <a:defRPr/>
            </a:pPr>
            <a:r>
              <a:rPr lang="en-US" sz="4000" b="0" dirty="0">
                <a:ln w="12700">
                  <a:noFill/>
                </a:ln>
                <a:solidFill>
                  <a:srgbClr val="9DCCFE">
                    <a:lumMod val="25000"/>
                  </a:srgbClr>
                </a:solidFill>
                <a:effectLst>
                  <a:outerShdw blurRad="38100" dist="38100" dir="2700000" algn="tl">
                    <a:srgbClr val="000000">
                      <a:alpha val="43137"/>
                    </a:srgbClr>
                  </a:outerShdw>
                </a:effectLst>
                <a:latin typeface="Arial Rounded MT Bold" panose="020F0704030504030204" pitchFamily="34" charset="0"/>
              </a:rPr>
              <a:t>RNS Rate</a:t>
            </a:r>
            <a:br>
              <a:rPr lang="en-US" sz="4000" b="0" dirty="0">
                <a:ln w="12700">
                  <a:noFill/>
                </a:ln>
                <a:solidFill>
                  <a:srgbClr val="9DCCFE">
                    <a:lumMod val="25000"/>
                  </a:srgbClr>
                </a:solidFill>
                <a:effectLst>
                  <a:outerShdw blurRad="38100" dist="38100" dir="2700000" algn="tl">
                    <a:srgbClr val="000000">
                      <a:alpha val="43137"/>
                    </a:srgbClr>
                  </a:outerShdw>
                </a:effectLst>
                <a:latin typeface="Arial Rounded MT Bold" panose="020F0704030504030204" pitchFamily="34" charset="0"/>
              </a:rPr>
            </a:br>
            <a:r>
              <a:rPr lang="en-US" sz="4000" b="0" dirty="0">
                <a:ln w="12700">
                  <a:noFill/>
                </a:ln>
                <a:solidFill>
                  <a:srgbClr val="9DCCFE">
                    <a:lumMod val="25000"/>
                  </a:srgbClr>
                </a:solidFill>
                <a:effectLst>
                  <a:outerShdw blurRad="38100" dist="38100" dir="2700000" algn="tl">
                    <a:srgbClr val="000000">
                      <a:alpha val="43137"/>
                    </a:srgbClr>
                  </a:outerShdw>
                </a:effectLst>
                <a:latin typeface="Arial Rounded MT Bold" panose="020F0704030504030204" pitchFamily="34" charset="0"/>
              </a:rPr>
              <a:t>Effective June 1, 2019</a:t>
            </a:r>
            <a:endParaRPr lang="en-US" sz="4000" dirty="0">
              <a:effectLst>
                <a:outerShdw blurRad="38100" dist="38100" dir="2700000" algn="tl">
                  <a:srgbClr val="000000">
                    <a:alpha val="43137"/>
                  </a:srgbClr>
                </a:outerShdw>
              </a:effectLst>
              <a:latin typeface="Arial Rounded MT Bold" panose="020F0704030504030204" pitchFamily="34" charset="0"/>
            </a:endParaRPr>
          </a:p>
        </p:txBody>
      </p:sp>
      <p:sp>
        <p:nvSpPr>
          <p:cNvPr id="5" name="Rectangle 3"/>
          <p:cNvSpPr>
            <a:spLocks noGrp="1" noChangeArrowheads="1"/>
          </p:cNvSpPr>
          <p:nvPr>
            <p:ph type="subTitle" idx="1"/>
          </p:nvPr>
        </p:nvSpPr>
        <p:spPr>
          <a:xfrm>
            <a:off x="1143000" y="5257800"/>
            <a:ext cx="7924800" cy="1066800"/>
          </a:xfrm>
        </p:spPr>
        <p:txBody>
          <a:bodyPr>
            <a:normAutofit/>
          </a:bodyPr>
          <a:lstStyle/>
          <a:p>
            <a:pPr algn="l" eaLnBrk="1" fontAlgn="auto" hangingPunct="1">
              <a:spcAft>
                <a:spcPts val="0"/>
              </a:spcAft>
              <a:buFont typeface="Wingdings 2"/>
              <a:buNone/>
              <a:defRPr/>
            </a:pPr>
            <a:r>
              <a:rPr lang="en-US" sz="1800" dirty="0">
                <a:solidFill>
                  <a:schemeClr val="accent1">
                    <a:lumMod val="50000"/>
                  </a:schemeClr>
                </a:solidFill>
              </a:rPr>
              <a:t>PTO AC - Rates Working Group – Presentation</a:t>
            </a:r>
          </a:p>
          <a:p>
            <a:pPr algn="l" eaLnBrk="1" fontAlgn="auto" hangingPunct="1">
              <a:spcAft>
                <a:spcPts val="0"/>
              </a:spcAft>
              <a:buFont typeface="Wingdings 2"/>
              <a:buNone/>
              <a:defRPr/>
            </a:pPr>
            <a:r>
              <a:rPr lang="en-US" sz="1800" dirty="0">
                <a:solidFill>
                  <a:schemeClr val="accent1">
                    <a:lumMod val="50000"/>
                  </a:schemeClr>
                </a:solidFill>
              </a:rPr>
              <a:t>NEPOOL Reliability Committee / Transmission Committee – Summer Meeting</a:t>
            </a:r>
          </a:p>
          <a:p>
            <a:pPr algn="l" eaLnBrk="1" fontAlgn="auto" hangingPunct="1">
              <a:spcAft>
                <a:spcPts val="0"/>
              </a:spcAft>
              <a:buFont typeface="Wingdings 2"/>
              <a:buNone/>
              <a:defRPr/>
            </a:pPr>
            <a:r>
              <a:rPr lang="en-US" sz="1800" dirty="0">
                <a:solidFill>
                  <a:schemeClr val="accent1">
                    <a:lumMod val="50000"/>
                  </a:schemeClr>
                </a:solidFill>
              </a:rPr>
              <a:t>July 16 &amp; 17, 2019</a:t>
            </a:r>
          </a:p>
          <a:p>
            <a:pPr algn="l" eaLnBrk="1" fontAlgn="auto" hangingPunct="1">
              <a:spcAft>
                <a:spcPts val="0"/>
              </a:spcAft>
              <a:buFont typeface="Wingdings 2"/>
              <a:buNone/>
              <a:defRPr/>
            </a:pPr>
            <a:endParaRPr lang="en-US" sz="1000" i="1" dirty="0">
              <a:solidFill>
                <a:schemeClr val="accent1">
                  <a:lumMod val="50000"/>
                </a:schemeClr>
              </a:solidFill>
              <a:effectLst>
                <a:outerShdw blurRad="38100" dist="38100" dir="2700000" algn="tl">
                  <a:srgbClr val="C0C0C0"/>
                </a:outerShdw>
              </a:effectLst>
            </a:endParaRPr>
          </a:p>
        </p:txBody>
      </p:sp>
    </p:spTree>
    <p:extLst>
      <p:ext uri="{BB962C8B-B14F-4D97-AF65-F5344CB8AC3E}">
        <p14:creationId xmlns:p14="http://schemas.microsoft.com/office/powerpoint/2010/main" val="4272603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10</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Central Maine Power Company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2" name="Picture 1">
            <a:extLst>
              <a:ext uri="{FF2B5EF4-FFF2-40B4-BE49-F238E27FC236}">
                <a16:creationId xmlns:a16="http://schemas.microsoft.com/office/drawing/2014/main" id="{998A7D06-B4A3-4664-85C0-6FD0774AE6F0}"/>
              </a:ext>
            </a:extLst>
          </p:cNvPr>
          <p:cNvPicPr>
            <a:picLocks noChangeAspect="1"/>
          </p:cNvPicPr>
          <p:nvPr/>
        </p:nvPicPr>
        <p:blipFill>
          <a:blip r:embed="rId3"/>
          <a:stretch>
            <a:fillRect/>
          </a:stretch>
        </p:blipFill>
        <p:spPr>
          <a:xfrm>
            <a:off x="990600" y="1752600"/>
            <a:ext cx="7927200" cy="1872000"/>
          </a:xfrm>
          <a:prstGeom prst="rect">
            <a:avLst/>
          </a:prstGeom>
        </p:spPr>
      </p:pic>
    </p:spTree>
    <p:extLst>
      <p:ext uri="{BB962C8B-B14F-4D97-AF65-F5344CB8AC3E}">
        <p14:creationId xmlns:p14="http://schemas.microsoft.com/office/powerpoint/2010/main" val="2015614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11</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Connecticut Transmission Municipal Electric</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5" name="Picture 4">
            <a:extLst>
              <a:ext uri="{FF2B5EF4-FFF2-40B4-BE49-F238E27FC236}">
                <a16:creationId xmlns:a16="http://schemas.microsoft.com/office/drawing/2014/main" id="{060C11E5-CDFC-45F8-84C9-313E2F33FB0D}"/>
              </a:ext>
            </a:extLst>
          </p:cNvPr>
          <p:cNvPicPr>
            <a:picLocks noChangeAspect="1"/>
          </p:cNvPicPr>
          <p:nvPr/>
        </p:nvPicPr>
        <p:blipFill>
          <a:blip r:embed="rId3"/>
          <a:stretch>
            <a:fillRect/>
          </a:stretch>
        </p:blipFill>
        <p:spPr>
          <a:xfrm>
            <a:off x="990600" y="1905000"/>
            <a:ext cx="7956900" cy="1152900"/>
          </a:xfrm>
          <a:prstGeom prst="rect">
            <a:avLst/>
          </a:prstGeom>
        </p:spPr>
      </p:pic>
    </p:spTree>
    <p:extLst>
      <p:ext uri="{BB962C8B-B14F-4D97-AF65-F5344CB8AC3E}">
        <p14:creationId xmlns:p14="http://schemas.microsoft.com/office/powerpoint/2010/main" val="1645608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12</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Emera Maine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6" name="Picture 5">
            <a:extLst>
              <a:ext uri="{FF2B5EF4-FFF2-40B4-BE49-F238E27FC236}">
                <a16:creationId xmlns:a16="http://schemas.microsoft.com/office/drawing/2014/main" id="{CFD2BD9F-C6B1-4080-9CCE-EF330B889DA3}"/>
              </a:ext>
            </a:extLst>
          </p:cNvPr>
          <p:cNvPicPr>
            <a:picLocks noChangeAspect="1"/>
          </p:cNvPicPr>
          <p:nvPr/>
        </p:nvPicPr>
        <p:blipFill>
          <a:blip r:embed="rId3"/>
          <a:stretch>
            <a:fillRect/>
          </a:stretch>
        </p:blipFill>
        <p:spPr>
          <a:xfrm>
            <a:off x="914400" y="1828800"/>
            <a:ext cx="8001000" cy="1568800"/>
          </a:xfrm>
          <a:prstGeom prst="rect">
            <a:avLst/>
          </a:prstGeom>
        </p:spPr>
      </p:pic>
    </p:spTree>
    <p:extLst>
      <p:ext uri="{BB962C8B-B14F-4D97-AF65-F5344CB8AC3E}">
        <p14:creationId xmlns:p14="http://schemas.microsoft.com/office/powerpoint/2010/main" val="1101172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13</a:t>
            </a:fld>
            <a:endParaRPr lang="en-US" dirty="0"/>
          </a:p>
        </p:txBody>
      </p:sp>
      <p:sp>
        <p:nvSpPr>
          <p:cNvPr id="4" name="Title 2"/>
          <p:cNvSpPr txBox="1">
            <a:spLocks/>
          </p:cNvSpPr>
          <p:nvPr/>
        </p:nvSpPr>
        <p:spPr>
          <a:xfrm>
            <a:off x="762000" y="1905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Eversource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a:t>
            </a:r>
            <a:r>
              <a:rPr lang="en-US" sz="2800" dirty="0">
                <a:solidFill>
                  <a:srgbClr val="013266"/>
                </a:solidFill>
                <a:latin typeface="Arial Rounded MT Bold" panose="020F0704030504030204" pitchFamily="34" charset="0"/>
              </a:rPr>
              <a:t>Forecasted</a:t>
            </a: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 PTF Revenue Requirements</a:t>
            </a:r>
          </a:p>
        </p:txBody>
      </p:sp>
      <p:pic>
        <p:nvPicPr>
          <p:cNvPr id="2" name="Picture 1">
            <a:extLst>
              <a:ext uri="{FF2B5EF4-FFF2-40B4-BE49-F238E27FC236}">
                <a16:creationId xmlns:a16="http://schemas.microsoft.com/office/drawing/2014/main" id="{136A7363-8E0A-4A0D-AFD6-884FBB6405F5}"/>
              </a:ext>
            </a:extLst>
          </p:cNvPr>
          <p:cNvPicPr>
            <a:picLocks noChangeAspect="1"/>
          </p:cNvPicPr>
          <p:nvPr/>
        </p:nvPicPr>
        <p:blipFill>
          <a:blip r:embed="rId3"/>
          <a:stretch>
            <a:fillRect/>
          </a:stretch>
        </p:blipFill>
        <p:spPr>
          <a:xfrm>
            <a:off x="814899" y="1421016"/>
            <a:ext cx="8176701" cy="4015968"/>
          </a:xfrm>
          <a:prstGeom prst="rect">
            <a:avLst/>
          </a:prstGeom>
        </p:spPr>
      </p:pic>
    </p:spTree>
    <p:extLst>
      <p:ext uri="{BB962C8B-B14F-4D97-AF65-F5344CB8AC3E}">
        <p14:creationId xmlns:p14="http://schemas.microsoft.com/office/powerpoint/2010/main" val="2287732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14</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Eversource (Continued)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2" name="Picture 1">
            <a:extLst>
              <a:ext uri="{FF2B5EF4-FFF2-40B4-BE49-F238E27FC236}">
                <a16:creationId xmlns:a16="http://schemas.microsoft.com/office/drawing/2014/main" id="{DEC4A530-676F-406C-9566-72A022337899}"/>
              </a:ext>
            </a:extLst>
          </p:cNvPr>
          <p:cNvPicPr>
            <a:picLocks noChangeAspect="1"/>
          </p:cNvPicPr>
          <p:nvPr/>
        </p:nvPicPr>
        <p:blipFill>
          <a:blip r:embed="rId3"/>
          <a:stretch>
            <a:fillRect/>
          </a:stretch>
        </p:blipFill>
        <p:spPr>
          <a:xfrm>
            <a:off x="838200" y="1648550"/>
            <a:ext cx="8153400" cy="3560900"/>
          </a:xfrm>
          <a:prstGeom prst="rect">
            <a:avLst/>
          </a:prstGeom>
        </p:spPr>
      </p:pic>
    </p:spTree>
    <p:extLst>
      <p:ext uri="{BB962C8B-B14F-4D97-AF65-F5344CB8AC3E}">
        <p14:creationId xmlns:p14="http://schemas.microsoft.com/office/powerpoint/2010/main" val="179939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2F2D71-6F65-47F5-BA09-66C88F5DE6DD}"/>
              </a:ext>
            </a:extLst>
          </p:cNvPr>
          <p:cNvSpPr>
            <a:spLocks noGrp="1"/>
          </p:cNvSpPr>
          <p:nvPr>
            <p:ph type="sldNum" sz="quarter" idx="12"/>
          </p:nvPr>
        </p:nvSpPr>
        <p:spPr/>
        <p:txBody>
          <a:bodyPr/>
          <a:lstStyle/>
          <a:p>
            <a:fld id="{75C0085E-93AB-444A-948D-0EC8C35040FF}" type="slidenum">
              <a:rPr lang="en-US" smtClean="0"/>
              <a:t>15</a:t>
            </a:fld>
            <a:endParaRPr lang="en-US" dirty="0"/>
          </a:p>
        </p:txBody>
      </p:sp>
      <p:sp>
        <p:nvSpPr>
          <p:cNvPr id="5" name="Title 2">
            <a:extLst>
              <a:ext uri="{FF2B5EF4-FFF2-40B4-BE49-F238E27FC236}">
                <a16:creationId xmlns:a16="http://schemas.microsoft.com/office/drawing/2014/main" id="{BB4E0012-66BA-4867-BF6F-06968C626FAE}"/>
              </a:ext>
            </a:extLst>
          </p:cNvPr>
          <p:cNvSpPr txBox="1">
            <a:spLocks/>
          </p:cNvSpPr>
          <p:nvPr/>
        </p:nvSpPr>
        <p:spPr>
          <a:xfrm>
            <a:off x="762000" y="1524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1D2259"/>
                </a:solidFill>
                <a:effectLst>
                  <a:outerShdw blurRad="50000" dist="30000" dir="5400000" algn="tl" rotWithShape="0">
                    <a:srgbClr val="000000">
                      <a:alpha val="30000"/>
                    </a:srgbClr>
                  </a:outerShdw>
                </a:effectLst>
                <a:uLnTx/>
                <a:uFillTx/>
                <a:latin typeface="Arial Rounded MT Bold" panose="020F0704030504030204" pitchFamily="34" charset="0"/>
              </a:rPr>
              <a:t>Eversource (CL&amp;P)</a:t>
            </a:r>
          </a:p>
          <a:p>
            <a:pPr lvl="0" algn="ctr">
              <a:defRPr/>
            </a:pPr>
            <a:r>
              <a:rPr lang="en-US" sz="2800" dirty="0">
                <a:latin typeface="Arial Rounded MT Bold" panose="020F0704030504030204" pitchFamily="34" charset="0"/>
              </a:rPr>
              <a:t>2019 True-up Analysis</a:t>
            </a:r>
          </a:p>
        </p:txBody>
      </p:sp>
      <p:pic>
        <p:nvPicPr>
          <p:cNvPr id="2" name="Picture 1">
            <a:extLst>
              <a:ext uri="{FF2B5EF4-FFF2-40B4-BE49-F238E27FC236}">
                <a16:creationId xmlns:a16="http://schemas.microsoft.com/office/drawing/2014/main" id="{98255323-FE58-46B1-B634-BA067DF74BE4}"/>
              </a:ext>
            </a:extLst>
          </p:cNvPr>
          <p:cNvPicPr>
            <a:picLocks noChangeAspect="1"/>
          </p:cNvPicPr>
          <p:nvPr/>
        </p:nvPicPr>
        <p:blipFill>
          <a:blip r:embed="rId2"/>
          <a:stretch>
            <a:fillRect/>
          </a:stretch>
        </p:blipFill>
        <p:spPr>
          <a:xfrm>
            <a:off x="1143000" y="2057400"/>
            <a:ext cx="7599952" cy="2038062"/>
          </a:xfrm>
          <a:prstGeom prst="rect">
            <a:avLst/>
          </a:prstGeom>
        </p:spPr>
      </p:pic>
    </p:spTree>
    <p:extLst>
      <p:ext uri="{BB962C8B-B14F-4D97-AF65-F5344CB8AC3E}">
        <p14:creationId xmlns:p14="http://schemas.microsoft.com/office/powerpoint/2010/main" val="3169484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16</a:t>
            </a:fld>
            <a:endParaRPr lang="en-US" dirty="0"/>
          </a:p>
        </p:txBody>
      </p:sp>
      <p:sp>
        <p:nvSpPr>
          <p:cNvPr id="4" name="Title 2"/>
          <p:cNvSpPr txBox="1">
            <a:spLocks/>
          </p:cNvSpPr>
          <p:nvPr/>
        </p:nvSpPr>
        <p:spPr>
          <a:xfrm>
            <a:off x="762000" y="69273"/>
            <a:ext cx="8382000" cy="1149927"/>
          </a:xfrm>
          <a:prstGeom prst="rect">
            <a:avLst/>
          </a:prstGeom>
        </p:spPr>
        <p:txBody>
          <a:bodyPr anchor="ctr">
            <a:no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800" dirty="0">
                <a:solidFill>
                  <a:srgbClr val="013266"/>
                </a:solidFill>
                <a:latin typeface="Arial Rounded MT Bold" panose="020F0704030504030204" pitchFamily="34" charset="0"/>
              </a:rPr>
              <a:t>Maine Electric Power </a:t>
            </a: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Company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2" name="Picture 1">
            <a:extLst>
              <a:ext uri="{FF2B5EF4-FFF2-40B4-BE49-F238E27FC236}">
                <a16:creationId xmlns:a16="http://schemas.microsoft.com/office/drawing/2014/main" id="{04A9125C-F3F9-4182-8CCB-A665B3F93178}"/>
              </a:ext>
            </a:extLst>
          </p:cNvPr>
          <p:cNvPicPr>
            <a:picLocks noChangeAspect="1"/>
          </p:cNvPicPr>
          <p:nvPr/>
        </p:nvPicPr>
        <p:blipFill>
          <a:blip r:embed="rId3"/>
          <a:stretch>
            <a:fillRect/>
          </a:stretch>
        </p:blipFill>
        <p:spPr>
          <a:xfrm>
            <a:off x="838200" y="1752600"/>
            <a:ext cx="8058960" cy="1467180"/>
          </a:xfrm>
          <a:prstGeom prst="rect">
            <a:avLst/>
          </a:prstGeom>
        </p:spPr>
      </p:pic>
    </p:spTree>
    <p:extLst>
      <p:ext uri="{BB962C8B-B14F-4D97-AF65-F5344CB8AC3E}">
        <p14:creationId xmlns:p14="http://schemas.microsoft.com/office/powerpoint/2010/main" val="1117246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17</a:t>
            </a:fld>
            <a:endParaRPr lang="en-US" dirty="0"/>
          </a:p>
        </p:txBody>
      </p:sp>
      <p:sp>
        <p:nvSpPr>
          <p:cNvPr id="4" name="Title 2"/>
          <p:cNvSpPr txBox="1">
            <a:spLocks/>
          </p:cNvSpPr>
          <p:nvPr/>
        </p:nvSpPr>
        <p:spPr>
          <a:xfrm>
            <a:off x="762000" y="69273"/>
            <a:ext cx="8382000" cy="1149927"/>
          </a:xfrm>
          <a:prstGeom prst="rect">
            <a:avLst/>
          </a:prstGeom>
        </p:spPr>
        <p:txBody>
          <a:bodyPr anchor="ctr">
            <a:no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National Grid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2" name="Picture 1">
            <a:extLst>
              <a:ext uri="{FF2B5EF4-FFF2-40B4-BE49-F238E27FC236}">
                <a16:creationId xmlns:a16="http://schemas.microsoft.com/office/drawing/2014/main" id="{637C14DC-3262-4DBC-8204-43C7E6F43487}"/>
              </a:ext>
            </a:extLst>
          </p:cNvPr>
          <p:cNvPicPr>
            <a:picLocks noChangeAspect="1"/>
          </p:cNvPicPr>
          <p:nvPr/>
        </p:nvPicPr>
        <p:blipFill>
          <a:blip r:embed="rId3"/>
          <a:stretch>
            <a:fillRect/>
          </a:stretch>
        </p:blipFill>
        <p:spPr>
          <a:xfrm>
            <a:off x="914400" y="1600200"/>
            <a:ext cx="8077200" cy="2463866"/>
          </a:xfrm>
          <a:prstGeom prst="rect">
            <a:avLst/>
          </a:prstGeom>
        </p:spPr>
      </p:pic>
    </p:spTree>
    <p:extLst>
      <p:ext uri="{BB962C8B-B14F-4D97-AF65-F5344CB8AC3E}">
        <p14:creationId xmlns:p14="http://schemas.microsoft.com/office/powerpoint/2010/main" val="914400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2F2D71-6F65-47F5-BA09-66C88F5DE6DD}"/>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5C0085E-93AB-444A-948D-0EC8C35040FF}" type="slidenum">
              <a:rPr kumimoji="0" lang="en-US" sz="1400" b="0" i="0" u="none" strike="noStrike" kern="1200" cap="none" spc="0" normalizeH="0" baseline="0" noProof="0" smtClean="0">
                <a:ln>
                  <a:noFill/>
                </a:ln>
                <a:solidFill>
                  <a:srgbClr val="000000">
                    <a:lumMod val="60000"/>
                    <a:lumOff val="40000"/>
                  </a:srgb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400" b="0" i="0" u="none" strike="noStrike" kern="1200" cap="none" spc="0" normalizeH="0" baseline="0" noProof="0" dirty="0">
              <a:ln>
                <a:noFill/>
              </a:ln>
              <a:solidFill>
                <a:srgbClr val="000000">
                  <a:lumMod val="60000"/>
                  <a:lumOff val="40000"/>
                </a:srgbClr>
              </a:solidFill>
              <a:effectLst/>
              <a:uLnTx/>
              <a:uFillTx/>
              <a:latin typeface="Calibri"/>
              <a:ea typeface="+mn-ea"/>
              <a:cs typeface="+mn-cs"/>
            </a:endParaRPr>
          </a:p>
        </p:txBody>
      </p:sp>
      <p:sp>
        <p:nvSpPr>
          <p:cNvPr id="5" name="Title 2">
            <a:extLst>
              <a:ext uri="{FF2B5EF4-FFF2-40B4-BE49-F238E27FC236}">
                <a16:creationId xmlns:a16="http://schemas.microsoft.com/office/drawing/2014/main" id="{BB4E0012-66BA-4867-BF6F-06968C626FAE}"/>
              </a:ext>
            </a:extLst>
          </p:cNvPr>
          <p:cNvSpPr txBox="1">
            <a:spLocks/>
          </p:cNvSpPr>
          <p:nvPr/>
        </p:nvSpPr>
        <p:spPr>
          <a:xfrm>
            <a:off x="762000" y="1524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lvl="0" algn="ctr">
              <a:defRPr/>
            </a:pPr>
            <a:r>
              <a:rPr lang="en-US" sz="2800" dirty="0">
                <a:solidFill>
                  <a:srgbClr val="013266"/>
                </a:solidFill>
                <a:latin typeface="Arial Rounded MT Bold" panose="020F0704030504030204" pitchFamily="34" charset="0"/>
              </a:rPr>
              <a:t>National Grid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1D2259"/>
                </a:solidFill>
                <a:effectLst>
                  <a:outerShdw blurRad="50000" dist="30000" dir="5400000" algn="tl" rotWithShape="0">
                    <a:srgbClr val="000000">
                      <a:alpha val="30000"/>
                    </a:srgbClr>
                  </a:outerShdw>
                </a:effectLst>
                <a:uLnTx/>
                <a:uFillTx/>
                <a:latin typeface="Arial Rounded MT Bold" panose="020F0704030504030204" pitchFamily="34" charset="0"/>
                <a:ea typeface="+mj-ea"/>
                <a:cs typeface="+mj-cs"/>
              </a:rPr>
              <a:t>2019 True-up Analysis</a:t>
            </a:r>
          </a:p>
        </p:txBody>
      </p:sp>
      <p:pic>
        <p:nvPicPr>
          <p:cNvPr id="2" name="Picture 1">
            <a:extLst>
              <a:ext uri="{FF2B5EF4-FFF2-40B4-BE49-F238E27FC236}">
                <a16:creationId xmlns:a16="http://schemas.microsoft.com/office/drawing/2014/main" id="{A75223C7-D3EE-4D96-8AAF-98B2AE61FCF2}"/>
              </a:ext>
            </a:extLst>
          </p:cNvPr>
          <p:cNvPicPr>
            <a:picLocks noChangeAspect="1"/>
          </p:cNvPicPr>
          <p:nvPr/>
        </p:nvPicPr>
        <p:blipFill>
          <a:blip r:embed="rId2"/>
          <a:stretch>
            <a:fillRect/>
          </a:stretch>
        </p:blipFill>
        <p:spPr>
          <a:xfrm>
            <a:off x="1111625" y="1676400"/>
            <a:ext cx="7651375" cy="2514600"/>
          </a:xfrm>
          <a:prstGeom prst="rect">
            <a:avLst/>
          </a:prstGeom>
        </p:spPr>
      </p:pic>
    </p:spTree>
    <p:extLst>
      <p:ext uri="{BB962C8B-B14F-4D97-AF65-F5344CB8AC3E}">
        <p14:creationId xmlns:p14="http://schemas.microsoft.com/office/powerpoint/2010/main" val="3158050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19</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New Hampshire Transmission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5" name="Picture 4">
            <a:extLst>
              <a:ext uri="{FF2B5EF4-FFF2-40B4-BE49-F238E27FC236}">
                <a16:creationId xmlns:a16="http://schemas.microsoft.com/office/drawing/2014/main" id="{5DCDB912-2611-4520-B271-68D3C095D77C}"/>
              </a:ext>
            </a:extLst>
          </p:cNvPr>
          <p:cNvPicPr>
            <a:picLocks noChangeAspect="1"/>
          </p:cNvPicPr>
          <p:nvPr/>
        </p:nvPicPr>
        <p:blipFill>
          <a:blip r:embed="rId3"/>
          <a:stretch>
            <a:fillRect/>
          </a:stretch>
        </p:blipFill>
        <p:spPr>
          <a:xfrm>
            <a:off x="914400" y="1600200"/>
            <a:ext cx="7965000" cy="1917000"/>
          </a:xfrm>
          <a:prstGeom prst="rect">
            <a:avLst/>
          </a:prstGeom>
        </p:spPr>
      </p:pic>
    </p:spTree>
    <p:extLst>
      <p:ext uri="{BB962C8B-B14F-4D97-AF65-F5344CB8AC3E}">
        <p14:creationId xmlns:p14="http://schemas.microsoft.com/office/powerpoint/2010/main" val="1023991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txBox="1">
            <a:spLocks/>
          </p:cNvSpPr>
          <p:nvPr/>
        </p:nvSpPr>
        <p:spPr>
          <a:xfrm>
            <a:off x="757238" y="228600"/>
            <a:ext cx="7754937" cy="549275"/>
          </a:xfrm>
          <a:prstGeom prst="rect">
            <a:avLst/>
          </a:prstGeom>
        </p:spPr>
        <p:txBody>
          <a:bodyPr vert="horz" lIns="91440" tIns="45720" rIns="91440" bIns="45720" rtlCol="0" anchor="b">
            <a:normAutofit/>
          </a:bodyPr>
          <a:lstStyle>
            <a:lvl1pPr algn="l" defTabSz="914400" rtl="0" eaLnBrk="1" latinLnBrk="0" hangingPunct="1">
              <a:spcBef>
                <a:spcPct val="0"/>
              </a:spcBef>
              <a:buNone/>
              <a:defRPr sz="115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a:lstStyle>
          <a:p>
            <a:pPr algn="ctr"/>
            <a:r>
              <a:rPr lang="en-US" sz="2800" b="0" dirty="0">
                <a:ln w="12700">
                  <a:noFill/>
                </a:ln>
                <a:solidFill>
                  <a:srgbClr val="9DCCFE">
                    <a:lumMod val="25000"/>
                  </a:srgbClr>
                </a:solidFill>
                <a:effectLst>
                  <a:outerShdw blurRad="38100" dist="38100" dir="2700000" algn="tl">
                    <a:srgbClr val="000000">
                      <a:alpha val="43137"/>
                    </a:srgbClr>
                  </a:outerShdw>
                </a:effectLst>
                <a:latin typeface="Arial Rounded MT Bold" panose="020F0704030504030204" pitchFamily="34" charset="0"/>
              </a:rPr>
              <a:t>Presentation Overview</a:t>
            </a:r>
            <a:endParaRPr lang="en-US" sz="2800" dirty="0">
              <a:effectLst>
                <a:outerShdw blurRad="38100" dist="38100" dir="2700000" algn="tl">
                  <a:srgbClr val="000000">
                    <a:alpha val="43137"/>
                  </a:srgbClr>
                </a:outerShdw>
              </a:effectLst>
              <a:latin typeface="Arial Rounded MT Bold" panose="020F0704030504030204" pitchFamily="34" charset="0"/>
            </a:endParaRPr>
          </a:p>
        </p:txBody>
      </p:sp>
      <p:sp>
        <p:nvSpPr>
          <p:cNvPr id="7" name="Rectangle 3"/>
          <p:cNvSpPr txBox="1">
            <a:spLocks noChangeArrowheads="1"/>
          </p:cNvSpPr>
          <p:nvPr/>
        </p:nvSpPr>
        <p:spPr>
          <a:xfrm>
            <a:off x="1066800" y="1143000"/>
            <a:ext cx="7848600" cy="5562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a:lstStyle>
          <a:p>
            <a:pPr marL="403225" lvl="1" indent="-403225">
              <a:lnSpc>
                <a:spcPct val="60000"/>
              </a:lnSpc>
              <a:spcBef>
                <a:spcPts val="2000"/>
              </a:spcBef>
              <a:buClr>
                <a:srgbClr val="1D2259"/>
              </a:buClr>
              <a:buNone/>
            </a:pPr>
            <a:r>
              <a:rPr lang="en-US" sz="2000" b="1" dirty="0">
                <a:solidFill>
                  <a:srgbClr val="9DCCFE">
                    <a:lumMod val="25000"/>
                  </a:srgbClr>
                </a:solidFill>
              </a:rPr>
              <a:t>General Rate Overview</a:t>
            </a:r>
          </a:p>
          <a:p>
            <a:pPr marL="457200" lvl="1" indent="-228600">
              <a:lnSpc>
                <a:spcPct val="60000"/>
              </a:lnSpc>
              <a:spcBef>
                <a:spcPts val="2000"/>
              </a:spcBef>
              <a:buClr>
                <a:srgbClr val="1D2259"/>
              </a:buClr>
              <a:buFont typeface="Arial" charset="0"/>
              <a:buChar char="●"/>
            </a:pPr>
            <a:r>
              <a:rPr lang="en-US" sz="2000" dirty="0">
                <a:solidFill>
                  <a:srgbClr val="9DCCFE">
                    <a:lumMod val="50000"/>
                  </a:srgbClr>
                </a:solidFill>
              </a:rPr>
              <a:t>ISO-NE OATT Requirements</a:t>
            </a:r>
          </a:p>
          <a:p>
            <a:pPr marL="457200" lvl="1" indent="-228600">
              <a:lnSpc>
                <a:spcPct val="60000"/>
              </a:lnSpc>
              <a:spcBef>
                <a:spcPts val="2000"/>
              </a:spcBef>
              <a:buClr>
                <a:srgbClr val="1D2259"/>
              </a:buClr>
              <a:buFont typeface="Arial" charset="0"/>
              <a:buChar char="●"/>
            </a:pPr>
            <a:r>
              <a:rPr lang="en-US" sz="2000" dirty="0">
                <a:solidFill>
                  <a:srgbClr val="9DCCFE">
                    <a:lumMod val="50000"/>
                  </a:srgbClr>
                </a:solidFill>
              </a:rPr>
              <a:t>Summary of RNS Rate Change </a:t>
            </a:r>
          </a:p>
          <a:p>
            <a:pPr marL="457200" lvl="1" indent="-228600">
              <a:lnSpc>
                <a:spcPct val="60000"/>
              </a:lnSpc>
              <a:spcBef>
                <a:spcPts val="2000"/>
              </a:spcBef>
              <a:buClr>
                <a:srgbClr val="1D2259"/>
              </a:buClr>
              <a:buFont typeface="Arial" charset="0"/>
              <a:buChar char="●"/>
            </a:pPr>
            <a:r>
              <a:rPr lang="en-US" sz="2000" dirty="0">
                <a:solidFill>
                  <a:srgbClr val="9DCCFE">
                    <a:lumMod val="50000"/>
                  </a:srgbClr>
                </a:solidFill>
              </a:rPr>
              <a:t>Annual Transmission Revenue Requirements</a:t>
            </a:r>
          </a:p>
          <a:p>
            <a:pPr marL="457200" lvl="1" indent="-228600">
              <a:lnSpc>
                <a:spcPct val="60000"/>
              </a:lnSpc>
              <a:spcBef>
                <a:spcPts val="2000"/>
              </a:spcBef>
              <a:buClr>
                <a:srgbClr val="1D2259"/>
              </a:buClr>
              <a:buFont typeface="Arial" charset="0"/>
              <a:buChar char="●"/>
            </a:pPr>
            <a:r>
              <a:rPr lang="en-US" sz="2000" dirty="0">
                <a:solidFill>
                  <a:srgbClr val="9DCCFE">
                    <a:lumMod val="50000"/>
                  </a:srgbClr>
                </a:solidFill>
              </a:rPr>
              <a:t>Regional Forecast Summary</a:t>
            </a:r>
          </a:p>
          <a:p>
            <a:pPr marL="457200" lvl="1" indent="-228600">
              <a:lnSpc>
                <a:spcPct val="60000"/>
              </a:lnSpc>
              <a:spcBef>
                <a:spcPts val="2000"/>
              </a:spcBef>
              <a:buClr>
                <a:srgbClr val="1D2259"/>
              </a:buClr>
              <a:buFont typeface="Arial" charset="0"/>
              <a:buChar char="●"/>
            </a:pPr>
            <a:r>
              <a:rPr lang="en-US" sz="2000" dirty="0">
                <a:solidFill>
                  <a:srgbClr val="9DCCFE">
                    <a:lumMod val="50000"/>
                  </a:srgbClr>
                </a:solidFill>
              </a:rPr>
              <a:t>Annual True-up Summary</a:t>
            </a:r>
          </a:p>
          <a:p>
            <a:pPr marL="457200" lvl="1" indent="-457200">
              <a:lnSpc>
                <a:spcPct val="60000"/>
              </a:lnSpc>
              <a:spcBef>
                <a:spcPts val="2000"/>
              </a:spcBef>
              <a:buClr>
                <a:srgbClr val="1D2259"/>
              </a:buClr>
              <a:buNone/>
            </a:pPr>
            <a:r>
              <a:rPr lang="en-US" sz="2000" b="1" dirty="0">
                <a:solidFill>
                  <a:srgbClr val="013266"/>
                </a:solidFill>
              </a:rPr>
              <a:t>Detailed Company Discussions</a:t>
            </a:r>
          </a:p>
          <a:p>
            <a:pPr marL="571500" lvl="1" indent="-342900">
              <a:lnSpc>
                <a:spcPct val="60000"/>
              </a:lnSpc>
              <a:spcBef>
                <a:spcPts val="2000"/>
              </a:spcBef>
              <a:buClr>
                <a:srgbClr val="1D2259"/>
              </a:buClr>
              <a:buFont typeface="Arial" panose="020B0604020202020204" pitchFamily="34" charset="0"/>
              <a:buChar char="●"/>
            </a:pPr>
            <a:r>
              <a:rPr lang="en-US" sz="2000" dirty="0">
                <a:solidFill>
                  <a:srgbClr val="9DCCFE">
                    <a:lumMod val="50000"/>
                  </a:srgbClr>
                </a:solidFill>
              </a:rPr>
              <a:t>PTO Forecast / True-up Detail</a:t>
            </a:r>
          </a:p>
          <a:p>
            <a:pPr marL="342900" lvl="1" indent="-342900">
              <a:lnSpc>
                <a:spcPct val="60000"/>
              </a:lnSpc>
              <a:spcBef>
                <a:spcPts val="2000"/>
              </a:spcBef>
              <a:buClr>
                <a:srgbClr val="1D2259"/>
              </a:buClr>
            </a:pPr>
            <a:endParaRPr lang="en-US" sz="2000" dirty="0">
              <a:solidFill>
                <a:srgbClr val="9DCCFE">
                  <a:lumMod val="50000"/>
                </a:srgbClr>
              </a:solidFill>
            </a:endParaRPr>
          </a:p>
        </p:txBody>
      </p:sp>
      <p:sp>
        <p:nvSpPr>
          <p:cNvPr id="8" name="Rectangle 3"/>
          <p:cNvSpPr txBox="1">
            <a:spLocks noChangeArrowheads="1"/>
          </p:cNvSpPr>
          <p:nvPr/>
        </p:nvSpPr>
        <p:spPr bwMode="auto">
          <a:xfrm>
            <a:off x="6781800" y="1127125"/>
            <a:ext cx="1143000"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82550">
              <a:defRPr>
                <a:solidFill>
                  <a:schemeClr val="tx1"/>
                </a:solidFill>
                <a:latin typeface="Arial" charset="0"/>
                <a:ea typeface="ＭＳ Ｐゴシック" pitchFamily="1" charset="-128"/>
              </a:defRPr>
            </a:lvl1pPr>
            <a:lvl2pPr marL="742950" indent="-285750">
              <a:defRPr>
                <a:solidFill>
                  <a:schemeClr val="tx1"/>
                </a:solidFill>
                <a:latin typeface="Arial" charset="0"/>
                <a:ea typeface="ＭＳ Ｐゴシック" pitchFamily="1" charset="-128"/>
              </a:defRPr>
            </a:lvl2pPr>
            <a:lvl3pPr marL="1143000" indent="-228600">
              <a:defRPr>
                <a:solidFill>
                  <a:schemeClr val="tx1"/>
                </a:solidFill>
                <a:latin typeface="Arial" charset="0"/>
                <a:ea typeface="ＭＳ Ｐゴシック" pitchFamily="1" charset="-128"/>
              </a:defRPr>
            </a:lvl3pPr>
            <a:lvl4pPr marL="1600200" indent="-228600">
              <a:defRPr>
                <a:solidFill>
                  <a:schemeClr val="tx1"/>
                </a:solidFill>
                <a:latin typeface="Arial" charset="0"/>
                <a:ea typeface="ＭＳ Ｐゴシック" pitchFamily="1" charset="-128"/>
              </a:defRPr>
            </a:lvl4pPr>
            <a:lvl5pPr marL="2057400" indent="-228600">
              <a:defRPr>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1" charset="-128"/>
              </a:defRPr>
            </a:lvl9pPr>
          </a:lstStyle>
          <a:p>
            <a:pPr algn="ctr" eaLnBrk="1" hangingPunct="1">
              <a:lnSpc>
                <a:spcPct val="60000"/>
              </a:lnSpc>
              <a:spcBef>
                <a:spcPts val="2000"/>
              </a:spcBef>
              <a:buClr>
                <a:schemeClr val="accent1"/>
              </a:buClr>
              <a:buFont typeface="Wingdings 2" pitchFamily="18" charset="2"/>
              <a:buNone/>
            </a:pPr>
            <a:r>
              <a:rPr lang="en-US" sz="2000" u="sng" dirty="0">
                <a:solidFill>
                  <a:schemeClr val="accent1">
                    <a:lumMod val="25000"/>
                  </a:schemeClr>
                </a:solidFill>
                <a:latin typeface="+mj-lt"/>
              </a:rPr>
              <a:t>Slide</a:t>
            </a:r>
          </a:p>
          <a:p>
            <a:pPr algn="ctr" eaLnBrk="1" hangingPunct="1">
              <a:lnSpc>
                <a:spcPct val="60000"/>
              </a:lnSpc>
              <a:spcBef>
                <a:spcPts val="2000"/>
              </a:spcBef>
              <a:buClr>
                <a:schemeClr val="accent1"/>
              </a:buClr>
              <a:buFont typeface="Wingdings 2" pitchFamily="18" charset="2"/>
              <a:buNone/>
            </a:pPr>
            <a:r>
              <a:rPr lang="en-US" sz="2000" dirty="0">
                <a:solidFill>
                  <a:schemeClr val="accent1">
                    <a:lumMod val="50000"/>
                  </a:schemeClr>
                </a:solidFill>
                <a:latin typeface="+mj-lt"/>
              </a:rPr>
              <a:t>3</a:t>
            </a:r>
          </a:p>
          <a:p>
            <a:pPr algn="ctr" eaLnBrk="1" hangingPunct="1">
              <a:lnSpc>
                <a:spcPct val="60000"/>
              </a:lnSpc>
              <a:spcBef>
                <a:spcPts val="2000"/>
              </a:spcBef>
              <a:buClr>
                <a:schemeClr val="accent1"/>
              </a:buClr>
              <a:buFont typeface="Wingdings 2" pitchFamily="18" charset="2"/>
              <a:buNone/>
            </a:pPr>
            <a:r>
              <a:rPr lang="en-US" sz="2000" dirty="0">
                <a:solidFill>
                  <a:schemeClr val="accent1">
                    <a:lumMod val="50000"/>
                  </a:schemeClr>
                </a:solidFill>
                <a:latin typeface="+mj-lt"/>
              </a:rPr>
              <a:t>4</a:t>
            </a:r>
          </a:p>
          <a:p>
            <a:pPr algn="ctr" eaLnBrk="1" hangingPunct="1">
              <a:lnSpc>
                <a:spcPct val="60000"/>
              </a:lnSpc>
              <a:spcBef>
                <a:spcPts val="2000"/>
              </a:spcBef>
              <a:buClr>
                <a:schemeClr val="accent1"/>
              </a:buClr>
              <a:buFont typeface="Wingdings 2" pitchFamily="18" charset="2"/>
              <a:buNone/>
            </a:pPr>
            <a:r>
              <a:rPr lang="en-US" sz="2000" dirty="0">
                <a:solidFill>
                  <a:schemeClr val="accent1">
                    <a:lumMod val="50000"/>
                  </a:schemeClr>
                </a:solidFill>
                <a:latin typeface="+mj-lt"/>
              </a:rPr>
              <a:t>5</a:t>
            </a:r>
          </a:p>
          <a:p>
            <a:pPr algn="ctr" eaLnBrk="1" hangingPunct="1">
              <a:lnSpc>
                <a:spcPct val="60000"/>
              </a:lnSpc>
              <a:spcBef>
                <a:spcPts val="2000"/>
              </a:spcBef>
              <a:buClr>
                <a:schemeClr val="accent1"/>
              </a:buClr>
              <a:buFont typeface="Wingdings 2" pitchFamily="18" charset="2"/>
              <a:buNone/>
            </a:pPr>
            <a:r>
              <a:rPr lang="en-US" sz="2000" dirty="0">
                <a:solidFill>
                  <a:schemeClr val="accent1">
                    <a:lumMod val="50000"/>
                  </a:schemeClr>
                </a:solidFill>
                <a:latin typeface="+mj-lt"/>
              </a:rPr>
              <a:t>6</a:t>
            </a:r>
          </a:p>
          <a:p>
            <a:pPr algn="ctr" eaLnBrk="1" hangingPunct="1">
              <a:lnSpc>
                <a:spcPct val="60000"/>
              </a:lnSpc>
              <a:spcBef>
                <a:spcPts val="2000"/>
              </a:spcBef>
              <a:buClr>
                <a:schemeClr val="accent1"/>
              </a:buClr>
              <a:buFont typeface="Wingdings 2" pitchFamily="18" charset="2"/>
              <a:buNone/>
            </a:pPr>
            <a:r>
              <a:rPr lang="en-US" sz="2000" dirty="0">
                <a:solidFill>
                  <a:schemeClr val="accent1">
                    <a:lumMod val="50000"/>
                  </a:schemeClr>
                </a:solidFill>
                <a:latin typeface="+mj-lt"/>
              </a:rPr>
              <a:t>7</a:t>
            </a:r>
          </a:p>
          <a:p>
            <a:pPr algn="ctr" eaLnBrk="1" hangingPunct="1">
              <a:lnSpc>
                <a:spcPct val="60000"/>
              </a:lnSpc>
              <a:spcBef>
                <a:spcPts val="2000"/>
              </a:spcBef>
              <a:buClr>
                <a:schemeClr val="accent1"/>
              </a:buClr>
              <a:buFont typeface="Wingdings 2" pitchFamily="18" charset="2"/>
              <a:buNone/>
            </a:pPr>
            <a:endParaRPr lang="en-US" sz="2000" dirty="0">
              <a:solidFill>
                <a:schemeClr val="accent1">
                  <a:lumMod val="50000"/>
                </a:schemeClr>
              </a:solidFill>
              <a:latin typeface="+mj-lt"/>
            </a:endParaRPr>
          </a:p>
          <a:p>
            <a:pPr algn="ctr" eaLnBrk="1" hangingPunct="1">
              <a:lnSpc>
                <a:spcPct val="60000"/>
              </a:lnSpc>
              <a:spcBef>
                <a:spcPts val="2000"/>
              </a:spcBef>
              <a:buClr>
                <a:schemeClr val="accent1"/>
              </a:buClr>
              <a:buFont typeface="Wingdings 2" pitchFamily="18" charset="2"/>
              <a:buNone/>
            </a:pPr>
            <a:r>
              <a:rPr lang="en-US" sz="2000" dirty="0">
                <a:solidFill>
                  <a:schemeClr val="accent1">
                    <a:lumMod val="50000"/>
                  </a:schemeClr>
                </a:solidFill>
                <a:latin typeface="+mj-lt"/>
              </a:rPr>
              <a:t>8 – 22</a:t>
            </a:r>
          </a:p>
          <a:p>
            <a:pPr algn="ctr" eaLnBrk="1" hangingPunct="1">
              <a:lnSpc>
                <a:spcPct val="60000"/>
              </a:lnSpc>
              <a:spcBef>
                <a:spcPts val="2000"/>
              </a:spcBef>
              <a:buClr>
                <a:schemeClr val="accent1"/>
              </a:buClr>
              <a:buFont typeface="Wingdings 2" pitchFamily="18" charset="2"/>
              <a:buNone/>
            </a:pPr>
            <a:endParaRPr lang="en-US" sz="2000" dirty="0">
              <a:solidFill>
                <a:schemeClr val="accent1">
                  <a:lumMod val="50000"/>
                </a:schemeClr>
              </a:solidFill>
              <a:latin typeface="+mj-lt"/>
            </a:endParaRPr>
          </a:p>
        </p:txBody>
      </p:sp>
      <p:sp>
        <p:nvSpPr>
          <p:cNvPr id="3" name="Slide Number Placeholder 2"/>
          <p:cNvSpPr>
            <a:spLocks noGrp="1"/>
          </p:cNvSpPr>
          <p:nvPr>
            <p:ph type="sldNum" sz="quarter" idx="12"/>
          </p:nvPr>
        </p:nvSpPr>
        <p:spPr/>
        <p:txBody>
          <a:bodyPr/>
          <a:lstStyle/>
          <a:p>
            <a:fld id="{75C0085E-93AB-444A-948D-0EC8C35040FF}" type="slidenum">
              <a:rPr lang="en-US" sz="1200" smtClean="0"/>
              <a:t>2</a:t>
            </a:fld>
            <a:endParaRPr lang="en-US" sz="1200" dirty="0"/>
          </a:p>
        </p:txBody>
      </p:sp>
    </p:spTree>
    <p:extLst>
      <p:ext uri="{BB962C8B-B14F-4D97-AF65-F5344CB8AC3E}">
        <p14:creationId xmlns:p14="http://schemas.microsoft.com/office/powerpoint/2010/main" val="4240208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20</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The United Illuminating Company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5" name="Picture 4">
            <a:extLst>
              <a:ext uri="{FF2B5EF4-FFF2-40B4-BE49-F238E27FC236}">
                <a16:creationId xmlns:a16="http://schemas.microsoft.com/office/drawing/2014/main" id="{E2DBD4D2-6DCE-4E3E-BA34-88074155B2A6}"/>
              </a:ext>
            </a:extLst>
          </p:cNvPr>
          <p:cNvPicPr>
            <a:picLocks noChangeAspect="1"/>
          </p:cNvPicPr>
          <p:nvPr/>
        </p:nvPicPr>
        <p:blipFill>
          <a:blip r:embed="rId3"/>
          <a:stretch>
            <a:fillRect/>
          </a:stretch>
        </p:blipFill>
        <p:spPr>
          <a:xfrm>
            <a:off x="834360" y="1676400"/>
            <a:ext cx="8157240" cy="1337130"/>
          </a:xfrm>
          <a:prstGeom prst="rect">
            <a:avLst/>
          </a:prstGeom>
        </p:spPr>
      </p:pic>
    </p:spTree>
    <p:extLst>
      <p:ext uri="{BB962C8B-B14F-4D97-AF65-F5344CB8AC3E}">
        <p14:creationId xmlns:p14="http://schemas.microsoft.com/office/powerpoint/2010/main" val="3059939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2F2D71-6F65-47F5-BA09-66C88F5DE6DD}"/>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5C0085E-93AB-444A-948D-0EC8C35040FF}" type="slidenum">
              <a:rPr kumimoji="0" lang="en-US" sz="1400" b="0" i="0" u="none" strike="noStrike" kern="1200" cap="none" spc="0" normalizeH="0" baseline="0" noProof="0" smtClean="0">
                <a:ln>
                  <a:noFill/>
                </a:ln>
                <a:solidFill>
                  <a:srgbClr val="000000">
                    <a:lumMod val="60000"/>
                    <a:lumOff val="40000"/>
                  </a:srgb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400" b="0" i="0" u="none" strike="noStrike" kern="1200" cap="none" spc="0" normalizeH="0" baseline="0" noProof="0" dirty="0">
              <a:ln>
                <a:noFill/>
              </a:ln>
              <a:solidFill>
                <a:srgbClr val="000000">
                  <a:lumMod val="60000"/>
                  <a:lumOff val="40000"/>
                </a:srgbClr>
              </a:solidFill>
              <a:effectLst/>
              <a:uLnTx/>
              <a:uFillTx/>
              <a:latin typeface="Calibri"/>
              <a:ea typeface="+mn-ea"/>
              <a:cs typeface="+mn-cs"/>
            </a:endParaRPr>
          </a:p>
        </p:txBody>
      </p:sp>
      <p:sp>
        <p:nvSpPr>
          <p:cNvPr id="5" name="Title 2">
            <a:extLst>
              <a:ext uri="{FF2B5EF4-FFF2-40B4-BE49-F238E27FC236}">
                <a16:creationId xmlns:a16="http://schemas.microsoft.com/office/drawing/2014/main" id="{BB4E0012-66BA-4867-BF6F-06968C626FAE}"/>
              </a:ext>
            </a:extLst>
          </p:cNvPr>
          <p:cNvSpPr txBox="1">
            <a:spLocks/>
          </p:cNvSpPr>
          <p:nvPr/>
        </p:nvSpPr>
        <p:spPr>
          <a:xfrm>
            <a:off x="762000" y="1524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lvl="0" algn="ctr">
              <a:defRPr/>
            </a:pPr>
            <a:r>
              <a:rPr lang="en-US" sz="2800" dirty="0">
                <a:solidFill>
                  <a:srgbClr val="013266"/>
                </a:solidFill>
                <a:latin typeface="Arial Rounded MT Bold" panose="020F0704030504030204" pitchFamily="34" charset="0"/>
              </a:rPr>
              <a:t>The United Illuminating Company</a:t>
            </a:r>
          </a:p>
          <a:p>
            <a:pPr lvl="0" algn="ctr">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ea typeface="+mj-ea"/>
                <a:cs typeface="+mj-cs"/>
              </a:rPr>
              <a:t>201</a:t>
            </a:r>
            <a:r>
              <a:rPr kumimoji="0" lang="en-US" sz="2800" b="0" i="0" u="none" strike="noStrike" kern="1200" cap="none" spc="0" normalizeH="0" baseline="0" noProof="0" dirty="0">
                <a:ln>
                  <a:noFill/>
                </a:ln>
                <a:solidFill>
                  <a:srgbClr val="1D2259"/>
                </a:solidFill>
                <a:effectLst>
                  <a:outerShdw blurRad="50000" dist="30000" dir="5400000" algn="tl" rotWithShape="0">
                    <a:srgbClr val="000000">
                      <a:alpha val="30000"/>
                    </a:srgbClr>
                  </a:outerShdw>
                </a:effectLst>
                <a:uLnTx/>
                <a:uFillTx/>
                <a:latin typeface="Arial Rounded MT Bold" panose="020F0704030504030204" pitchFamily="34" charset="0"/>
                <a:ea typeface="+mj-ea"/>
                <a:cs typeface="+mj-cs"/>
              </a:rPr>
              <a:t>9 True-up Analysis</a:t>
            </a:r>
          </a:p>
        </p:txBody>
      </p:sp>
      <p:pic>
        <p:nvPicPr>
          <p:cNvPr id="7" name="Picture 6">
            <a:extLst>
              <a:ext uri="{FF2B5EF4-FFF2-40B4-BE49-F238E27FC236}">
                <a16:creationId xmlns:a16="http://schemas.microsoft.com/office/drawing/2014/main" id="{161E4046-75CB-4DAA-834B-1D11355BD87A}"/>
              </a:ext>
            </a:extLst>
          </p:cNvPr>
          <p:cNvPicPr>
            <a:picLocks noChangeAspect="1"/>
          </p:cNvPicPr>
          <p:nvPr/>
        </p:nvPicPr>
        <p:blipFill>
          <a:blip r:embed="rId2"/>
          <a:stretch>
            <a:fillRect/>
          </a:stretch>
        </p:blipFill>
        <p:spPr>
          <a:xfrm>
            <a:off x="914400" y="2438398"/>
            <a:ext cx="7871137" cy="1723419"/>
          </a:xfrm>
          <a:prstGeom prst="rect">
            <a:avLst/>
          </a:prstGeom>
        </p:spPr>
      </p:pic>
    </p:spTree>
    <p:extLst>
      <p:ext uri="{BB962C8B-B14F-4D97-AF65-F5344CB8AC3E}">
        <p14:creationId xmlns:p14="http://schemas.microsoft.com/office/powerpoint/2010/main" val="4032226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22</a:t>
            </a:fld>
            <a:endParaRPr lang="en-US" dirty="0"/>
          </a:p>
        </p:txBody>
      </p:sp>
      <p:sp>
        <p:nvSpPr>
          <p:cNvPr id="4" name="Title 2"/>
          <p:cNvSpPr txBox="1">
            <a:spLocks/>
          </p:cNvSpPr>
          <p:nvPr/>
        </p:nvSpPr>
        <p:spPr>
          <a:xfrm>
            <a:off x="762000" y="76200"/>
            <a:ext cx="8382000" cy="1143000"/>
          </a:xfrm>
          <a:prstGeom prst="rect">
            <a:avLst/>
          </a:prstGeom>
        </p:spPr>
        <p:txBody>
          <a:bodyPr anchor="ctr">
            <a:norm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VT Transco LLC</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2019 Forecasted PTF Revenue Requirements</a:t>
            </a:r>
          </a:p>
        </p:txBody>
      </p:sp>
      <p:pic>
        <p:nvPicPr>
          <p:cNvPr id="2" name="Picture 1">
            <a:extLst>
              <a:ext uri="{FF2B5EF4-FFF2-40B4-BE49-F238E27FC236}">
                <a16:creationId xmlns:a16="http://schemas.microsoft.com/office/drawing/2014/main" id="{4B01054B-B870-42E8-9BAE-EFCFA34B05CD}"/>
              </a:ext>
            </a:extLst>
          </p:cNvPr>
          <p:cNvPicPr>
            <a:picLocks noChangeAspect="1"/>
          </p:cNvPicPr>
          <p:nvPr/>
        </p:nvPicPr>
        <p:blipFill>
          <a:blip r:embed="rId3"/>
          <a:stretch>
            <a:fillRect/>
          </a:stretch>
        </p:blipFill>
        <p:spPr>
          <a:xfrm>
            <a:off x="914400" y="1557815"/>
            <a:ext cx="8077200" cy="1871185"/>
          </a:xfrm>
          <a:prstGeom prst="rect">
            <a:avLst/>
          </a:prstGeom>
        </p:spPr>
      </p:pic>
    </p:spTree>
    <p:extLst>
      <p:ext uri="{BB962C8B-B14F-4D97-AF65-F5344CB8AC3E}">
        <p14:creationId xmlns:p14="http://schemas.microsoft.com/office/powerpoint/2010/main" val="3567435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23</a:t>
            </a:fld>
            <a:endParaRPr lang="en-US" dirty="0"/>
          </a:p>
        </p:txBody>
      </p:sp>
      <p:sp>
        <p:nvSpPr>
          <p:cNvPr id="4" name="Rectangle 3"/>
          <p:cNvSpPr txBox="1">
            <a:spLocks noChangeArrowheads="1"/>
          </p:cNvSpPr>
          <p:nvPr/>
        </p:nvSpPr>
        <p:spPr bwMode="auto">
          <a:xfrm>
            <a:off x="838200" y="2971800"/>
            <a:ext cx="813593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8CADAE"/>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8C7B70"/>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D16349"/>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82550" marR="0" lvl="0" indent="0" algn="ctr" defTabSz="914400" rtl="0" eaLnBrk="1" fontAlgn="base" latinLnBrk="0" hangingPunct="1">
              <a:lnSpc>
                <a:spcPct val="100000"/>
              </a:lnSpc>
              <a:spcBef>
                <a:spcPct val="20000"/>
              </a:spcBef>
              <a:spcAft>
                <a:spcPct val="0"/>
              </a:spcAft>
              <a:buClr>
                <a:srgbClr val="9DCCFE"/>
              </a:buClr>
              <a:buSzTx/>
              <a:buFont typeface="Wingdings 2" pitchFamily="18" charset="2"/>
              <a:buNone/>
              <a:tabLst/>
              <a:defRPr/>
            </a:pPr>
            <a:r>
              <a:rPr kumimoji="0" lang="en-US" sz="4400" b="0" i="0" u="none" strike="noStrike" kern="1200" cap="none" spc="0" normalizeH="0" baseline="0" noProof="0" dirty="0">
                <a:ln>
                  <a:noFill/>
                </a:ln>
                <a:solidFill>
                  <a:srgbClr val="013266"/>
                </a:solidFill>
                <a:effectLst>
                  <a:outerShdw blurRad="38100" dist="38100" dir="2700000" algn="tl">
                    <a:srgbClr val="000000">
                      <a:alpha val="43137"/>
                    </a:srgbClr>
                  </a:outerShdw>
                </a:effectLst>
                <a:uLnTx/>
                <a:uFillTx/>
                <a:latin typeface="Arial Rounded MT Bold" panose="020F0704030504030204" pitchFamily="34" charset="0"/>
              </a:rPr>
              <a:t>Questions ?</a:t>
            </a:r>
          </a:p>
        </p:txBody>
      </p:sp>
    </p:spTree>
    <p:extLst>
      <p:ext uri="{BB962C8B-B14F-4D97-AF65-F5344CB8AC3E}">
        <p14:creationId xmlns:p14="http://schemas.microsoft.com/office/powerpoint/2010/main" val="711563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3</a:t>
            </a:fld>
            <a:endParaRPr lang="en-US" dirty="0"/>
          </a:p>
        </p:txBody>
      </p:sp>
      <p:sp>
        <p:nvSpPr>
          <p:cNvPr id="4" name="Rectangle 3"/>
          <p:cNvSpPr/>
          <p:nvPr/>
        </p:nvSpPr>
        <p:spPr>
          <a:xfrm>
            <a:off x="2362200" y="314980"/>
            <a:ext cx="5005986" cy="523220"/>
          </a:xfrm>
          <a:prstGeom prst="rect">
            <a:avLst/>
          </a:prstGeom>
        </p:spPr>
        <p:txBody>
          <a:bodyPr wrap="none">
            <a:spAutoFit/>
          </a:bodyPr>
          <a:lstStyle/>
          <a:p>
            <a:r>
              <a:rPr lang="en-US" sz="2800" dirty="0">
                <a:ln w="12700">
                  <a:noFill/>
                </a:ln>
                <a:solidFill>
                  <a:srgbClr val="9DCCFE">
                    <a:lumMod val="25000"/>
                  </a:srgbClr>
                </a:solidFill>
                <a:effectLst>
                  <a:outerShdw blurRad="38100" dist="38100" dir="2700000" algn="tl">
                    <a:srgbClr val="000000">
                      <a:alpha val="43137"/>
                    </a:srgbClr>
                  </a:outerShdw>
                </a:effectLst>
                <a:latin typeface="Arial Rounded MT Bold" panose="020F0704030504030204" pitchFamily="34" charset="0"/>
                <a:ea typeface="+mj-ea"/>
                <a:cs typeface="+mj-cs"/>
              </a:rPr>
              <a:t>ISO-NE OATT Requirements</a:t>
            </a:r>
            <a:endParaRPr lang="en-US" dirty="0">
              <a:latin typeface="Arial Rounded MT Bold" panose="020F0704030504030204" pitchFamily="34" charset="0"/>
            </a:endParaRPr>
          </a:p>
        </p:txBody>
      </p:sp>
      <p:sp>
        <p:nvSpPr>
          <p:cNvPr id="2" name="TextBox 1">
            <a:extLst>
              <a:ext uri="{FF2B5EF4-FFF2-40B4-BE49-F238E27FC236}">
                <a16:creationId xmlns:a16="http://schemas.microsoft.com/office/drawing/2014/main" id="{102D8CB9-552B-4978-B6BC-C91664404F9C}"/>
              </a:ext>
            </a:extLst>
          </p:cNvPr>
          <p:cNvSpPr txBox="1"/>
          <p:nvPr/>
        </p:nvSpPr>
        <p:spPr>
          <a:xfrm>
            <a:off x="990600" y="1066800"/>
            <a:ext cx="7467600" cy="5096652"/>
          </a:xfrm>
          <a:prstGeom prst="rect">
            <a:avLst/>
          </a:prstGeom>
          <a:noFill/>
        </p:spPr>
        <p:txBody>
          <a:bodyPr wrap="square" rtlCol="0">
            <a:spAutoFit/>
          </a:bodyPr>
          <a:lstStyle/>
          <a:p>
            <a:pPr>
              <a:lnSpc>
                <a:spcPct val="50000"/>
              </a:lnSpc>
              <a:spcBef>
                <a:spcPts val="2000"/>
              </a:spcBef>
              <a:buClr>
                <a:srgbClr val="1D2259"/>
              </a:buClr>
              <a:buSzPct val="90000"/>
              <a:buFont typeface="Arial" pitchFamily="34" charset="0"/>
              <a:buChar char="●"/>
            </a:pPr>
            <a:r>
              <a:rPr lang="en-US" sz="2000" dirty="0">
                <a:solidFill>
                  <a:schemeClr val="accent1">
                    <a:lumMod val="25000"/>
                  </a:schemeClr>
                </a:solidFill>
              </a:rPr>
              <a:t> Schedule 9 – Rate Design</a:t>
            </a:r>
          </a:p>
          <a:p>
            <a:pPr>
              <a:lnSpc>
                <a:spcPct val="50000"/>
              </a:lnSpc>
              <a:spcBef>
                <a:spcPts val="2000"/>
              </a:spcBef>
              <a:buClr>
                <a:srgbClr val="1D2259"/>
              </a:buClr>
              <a:buSzPct val="90000"/>
              <a:buFont typeface="Arial" pitchFamily="34" charset="0"/>
              <a:buChar char="●"/>
            </a:pPr>
            <a:r>
              <a:rPr lang="en-US" sz="2000" dirty="0">
                <a:solidFill>
                  <a:schemeClr val="accent1">
                    <a:lumMod val="25000"/>
                  </a:schemeClr>
                </a:solidFill>
              </a:rPr>
              <a:t> Attachment F – Formula Rate</a:t>
            </a:r>
          </a:p>
          <a:p>
            <a:pPr lvl="1">
              <a:lnSpc>
                <a:spcPct val="50000"/>
              </a:lnSpc>
              <a:spcBef>
                <a:spcPts val="2000"/>
              </a:spcBef>
              <a:buClr>
                <a:schemeClr val="accent1">
                  <a:lumMod val="50000"/>
                </a:schemeClr>
              </a:buClr>
              <a:buSzPct val="80000"/>
              <a:buFont typeface="Arial" pitchFamily="34" charset="0"/>
              <a:buChar char="○"/>
            </a:pPr>
            <a:r>
              <a:rPr lang="en-US" sz="2000" dirty="0">
                <a:solidFill>
                  <a:schemeClr val="accent1">
                    <a:lumMod val="50000"/>
                  </a:schemeClr>
                </a:solidFill>
              </a:rPr>
              <a:t> Updated Annually</a:t>
            </a:r>
          </a:p>
          <a:p>
            <a:pPr lvl="1">
              <a:lnSpc>
                <a:spcPct val="50000"/>
              </a:lnSpc>
              <a:spcBef>
                <a:spcPts val="2000"/>
              </a:spcBef>
              <a:buClr>
                <a:schemeClr val="accent1">
                  <a:lumMod val="50000"/>
                </a:schemeClr>
              </a:buClr>
              <a:buSzPct val="80000"/>
              <a:buFont typeface="Arial" pitchFamily="34" charset="0"/>
              <a:buChar char="○"/>
            </a:pPr>
            <a:r>
              <a:rPr lang="en-US" sz="2000" dirty="0">
                <a:solidFill>
                  <a:schemeClr val="accent1">
                    <a:lumMod val="50000"/>
                  </a:schemeClr>
                </a:solidFill>
              </a:rPr>
              <a:t> Effective June 1</a:t>
            </a:r>
          </a:p>
          <a:p>
            <a:pPr lvl="1">
              <a:lnSpc>
                <a:spcPct val="50000"/>
              </a:lnSpc>
              <a:spcBef>
                <a:spcPts val="2000"/>
              </a:spcBef>
              <a:buClr>
                <a:schemeClr val="accent1">
                  <a:lumMod val="50000"/>
                </a:schemeClr>
              </a:buClr>
              <a:buSzPct val="80000"/>
              <a:buFont typeface="Arial" pitchFamily="34" charset="0"/>
              <a:buChar char="○"/>
            </a:pPr>
            <a:r>
              <a:rPr lang="en-US" sz="2000" dirty="0">
                <a:solidFill>
                  <a:schemeClr val="accent1">
                    <a:lumMod val="50000"/>
                  </a:schemeClr>
                </a:solidFill>
              </a:rPr>
              <a:t> Reflects:</a:t>
            </a:r>
          </a:p>
          <a:p>
            <a:pPr lvl="2">
              <a:lnSpc>
                <a:spcPct val="50000"/>
              </a:lnSpc>
              <a:spcBef>
                <a:spcPts val="2000"/>
              </a:spcBef>
              <a:buClr>
                <a:schemeClr val="accent1">
                  <a:lumMod val="50000"/>
                </a:schemeClr>
              </a:buClr>
              <a:buSzPct val="80000"/>
              <a:buFont typeface="Arial" pitchFamily="34" charset="0"/>
              <a:buChar char="●"/>
            </a:pPr>
            <a:r>
              <a:rPr lang="en-US" sz="2000" dirty="0">
                <a:solidFill>
                  <a:schemeClr val="accent1">
                    <a:lumMod val="50000"/>
                  </a:schemeClr>
                </a:solidFill>
              </a:rPr>
              <a:t> </a:t>
            </a:r>
            <a:r>
              <a:rPr lang="en-US" sz="1600" dirty="0">
                <a:solidFill>
                  <a:schemeClr val="accent1">
                    <a:lumMod val="50000"/>
                  </a:schemeClr>
                </a:solidFill>
              </a:rPr>
              <a:t>Previous calendar year data, plus</a:t>
            </a:r>
          </a:p>
          <a:p>
            <a:pPr lvl="2">
              <a:lnSpc>
                <a:spcPct val="50000"/>
              </a:lnSpc>
              <a:spcBef>
                <a:spcPts val="2000"/>
              </a:spcBef>
              <a:buClr>
                <a:schemeClr val="accent1">
                  <a:lumMod val="50000"/>
                </a:schemeClr>
              </a:buClr>
              <a:buSzPct val="80000"/>
              <a:buFont typeface="Arial" pitchFamily="34" charset="0"/>
              <a:buChar char="●"/>
            </a:pPr>
            <a:r>
              <a:rPr lang="en-US" sz="1600" dirty="0">
                <a:solidFill>
                  <a:schemeClr val="accent1">
                    <a:lumMod val="50000"/>
                  </a:schemeClr>
                </a:solidFill>
              </a:rPr>
              <a:t> Forecasted revenue requirements, plus</a:t>
            </a:r>
          </a:p>
          <a:p>
            <a:pPr lvl="2">
              <a:lnSpc>
                <a:spcPct val="50000"/>
              </a:lnSpc>
              <a:spcBef>
                <a:spcPts val="2000"/>
              </a:spcBef>
              <a:buClr>
                <a:schemeClr val="accent1">
                  <a:lumMod val="50000"/>
                </a:schemeClr>
              </a:buClr>
              <a:buSzPct val="80000"/>
              <a:buFont typeface="Arial" pitchFamily="34" charset="0"/>
              <a:buChar char="●"/>
            </a:pPr>
            <a:r>
              <a:rPr lang="en-US" sz="1600" dirty="0">
                <a:solidFill>
                  <a:schemeClr val="accent1">
                    <a:lumMod val="50000"/>
                  </a:schemeClr>
                </a:solidFill>
              </a:rPr>
              <a:t> Annual true-up &amp; associated interest</a:t>
            </a:r>
          </a:p>
          <a:p>
            <a:pPr>
              <a:lnSpc>
                <a:spcPct val="50000"/>
              </a:lnSpc>
              <a:spcBef>
                <a:spcPts val="2000"/>
              </a:spcBef>
              <a:buClr>
                <a:srgbClr val="1D2259"/>
              </a:buClr>
              <a:buSzPct val="90000"/>
              <a:buFont typeface="Arial" pitchFamily="34" charset="0"/>
              <a:buChar char="●"/>
            </a:pPr>
            <a:r>
              <a:rPr lang="en-US" sz="2000" dirty="0">
                <a:solidFill>
                  <a:schemeClr val="accent1">
                    <a:lumMod val="25000"/>
                  </a:schemeClr>
                </a:solidFill>
              </a:rPr>
              <a:t> PTO AC Annual Informational Filing</a:t>
            </a:r>
          </a:p>
          <a:p>
            <a:pPr lvl="1">
              <a:lnSpc>
                <a:spcPts val="900"/>
              </a:lnSpc>
              <a:spcBef>
                <a:spcPts val="2000"/>
              </a:spcBef>
              <a:buClr>
                <a:schemeClr val="accent1">
                  <a:lumMod val="50000"/>
                </a:schemeClr>
              </a:buClr>
              <a:buSzPct val="80000"/>
              <a:buFont typeface="Courier New" pitchFamily="49" charset="0"/>
              <a:buChar char="o"/>
            </a:pPr>
            <a:r>
              <a:rPr lang="en-US" sz="2000" dirty="0">
                <a:solidFill>
                  <a:schemeClr val="accent1">
                    <a:lumMod val="50000"/>
                  </a:schemeClr>
                </a:solidFill>
              </a:rPr>
              <a:t> Draft Filing posted on ISO-NE’s website on 6/14/19</a:t>
            </a:r>
          </a:p>
          <a:p>
            <a:pPr marL="640080" lvl="2" indent="-182880" defTabSz="631825">
              <a:lnSpc>
                <a:spcPts val="2300"/>
              </a:lnSpc>
              <a:spcBef>
                <a:spcPts val="2000"/>
              </a:spcBef>
              <a:buClr>
                <a:schemeClr val="accent1">
                  <a:lumMod val="50000"/>
                </a:schemeClr>
              </a:buClr>
              <a:buSzPct val="80000"/>
              <a:buFont typeface="Courier New" pitchFamily="49" charset="0"/>
              <a:buChar char="o"/>
            </a:pPr>
            <a:r>
              <a:rPr lang="en-US" sz="2000" dirty="0">
                <a:solidFill>
                  <a:schemeClr val="accent1">
                    <a:lumMod val="50000"/>
                  </a:schemeClr>
                </a:solidFill>
              </a:rPr>
              <a:t>Final Filing will be submitted to FERC and posted on ISO-NE’s website on 7/31/19</a:t>
            </a:r>
          </a:p>
          <a:p>
            <a:pPr lvl="1">
              <a:lnSpc>
                <a:spcPts val="900"/>
              </a:lnSpc>
              <a:spcBef>
                <a:spcPts val="2000"/>
              </a:spcBef>
              <a:buClr>
                <a:schemeClr val="accent1">
                  <a:lumMod val="50000"/>
                </a:schemeClr>
              </a:buClr>
              <a:buSzPct val="80000"/>
              <a:buFont typeface="Courier New" pitchFamily="49" charset="0"/>
              <a:buChar char="o"/>
            </a:pPr>
            <a:r>
              <a:rPr lang="en-US" sz="2000" dirty="0">
                <a:solidFill>
                  <a:schemeClr val="accent1">
                    <a:lumMod val="50000"/>
                  </a:schemeClr>
                </a:solidFill>
              </a:rPr>
              <a:t> Supplemental filing for any subsequent revisions</a:t>
            </a:r>
          </a:p>
        </p:txBody>
      </p:sp>
    </p:spTree>
    <p:extLst>
      <p:ext uri="{BB962C8B-B14F-4D97-AF65-F5344CB8AC3E}">
        <p14:creationId xmlns:p14="http://schemas.microsoft.com/office/powerpoint/2010/main" val="1869390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4</a:t>
            </a:fld>
            <a:endParaRPr lang="en-US" dirty="0"/>
          </a:p>
        </p:txBody>
      </p:sp>
      <p:sp>
        <p:nvSpPr>
          <p:cNvPr id="6" name="Title 2"/>
          <p:cNvSpPr txBox="1">
            <a:spLocks/>
          </p:cNvSpPr>
          <p:nvPr/>
        </p:nvSpPr>
        <p:spPr>
          <a:xfrm>
            <a:off x="757238" y="212725"/>
            <a:ext cx="7754937" cy="625475"/>
          </a:xfrm>
          <a:prstGeom prst="rect">
            <a:avLst/>
          </a:prstGeom>
        </p:spPr>
        <p:txBody>
          <a:bodyPr vert="horz" lIns="91440" tIns="45720" rIns="91440" bIns="45720" rtlCol="0" anchor="b">
            <a:normAutofit/>
          </a:bodyPr>
          <a:lstStyle>
            <a:lvl1pPr algn="l" defTabSz="914400" rtl="0" eaLnBrk="1" latinLnBrk="0" hangingPunct="1">
              <a:spcBef>
                <a:spcPct val="0"/>
              </a:spcBef>
              <a:buNone/>
              <a:defRPr sz="7200" b="0" i="0" kern="1200" baseline="0">
                <a:ln w="12700">
                  <a:solidFill>
                    <a:schemeClr val="tx2"/>
                  </a:solidFill>
                </a:ln>
                <a:solidFill>
                  <a:schemeClr val="accent1">
                    <a:lumMod val="25000"/>
                  </a:schemeClr>
                </a:solidFill>
                <a:effectLst/>
                <a:latin typeface="Rockwell" pitchFamily="18" charset="0"/>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w="12700">
                  <a:noFill/>
                </a:ln>
                <a:solidFill>
                  <a:srgbClr val="013266"/>
                </a:solidFill>
                <a:effectLst>
                  <a:outerShdw blurRad="38100" dist="38100" dir="2700000" algn="tl">
                    <a:srgbClr val="000000">
                      <a:alpha val="43137"/>
                    </a:srgbClr>
                  </a:outerShdw>
                </a:effectLst>
                <a:uLnTx/>
                <a:uFillTx/>
                <a:latin typeface="Arial Rounded MT Bold" panose="020F0704030504030204" pitchFamily="34" charset="0"/>
              </a:rPr>
              <a:t>Summary</a:t>
            </a:r>
            <a:r>
              <a:rPr kumimoji="0" lang="en-US" sz="2800" b="0" i="0" u="none" strike="noStrike" kern="1200" cap="none" spc="0" normalizeH="0" baseline="0" noProof="0" dirty="0">
                <a:ln w="12700">
                  <a:noFill/>
                </a:ln>
                <a:solidFill>
                  <a:srgbClr val="9DCCFE">
                    <a:lumMod val="25000"/>
                  </a:srgbClr>
                </a:solidFill>
                <a:effectLst>
                  <a:outerShdw blurRad="38100" dist="38100" dir="2700000" algn="tl">
                    <a:srgbClr val="000000">
                      <a:alpha val="43137"/>
                    </a:srgbClr>
                  </a:outerShdw>
                </a:effectLst>
                <a:uLnTx/>
                <a:uFillTx/>
                <a:latin typeface="Arial Rounded MT Bold" panose="020F0704030504030204" pitchFamily="34" charset="0"/>
              </a:rPr>
              <a:t> of RNS Rate Change</a:t>
            </a:r>
          </a:p>
        </p:txBody>
      </p:sp>
      <p:sp>
        <p:nvSpPr>
          <p:cNvPr id="12" name="TextBox 11"/>
          <p:cNvSpPr txBox="1"/>
          <p:nvPr/>
        </p:nvSpPr>
        <p:spPr>
          <a:xfrm>
            <a:off x="750828" y="5867400"/>
            <a:ext cx="8164571" cy="646331"/>
          </a:xfrm>
          <a:prstGeom prst="rect">
            <a:avLst/>
          </a:prstGeom>
          <a:noFill/>
        </p:spPr>
        <p:txBody>
          <a:bodyPr wrap="square" rtlCol="0">
            <a:spAutoFit/>
          </a:bodyPr>
          <a:lstStyle/>
          <a:p>
            <a:pPr marL="457200" marR="0" lvl="0" indent="-457200" defTabSz="914400" eaLnBrk="1" fontAlgn="auto" latinLnBrk="0" hangingPunct="1">
              <a:lnSpc>
                <a:spcPct val="100000"/>
              </a:lnSpc>
              <a:spcBef>
                <a:spcPts val="0"/>
              </a:spcBef>
              <a:spcAft>
                <a:spcPts val="0"/>
              </a:spcAft>
              <a:buClrTx/>
              <a:buSzTx/>
              <a:buFontTx/>
              <a:buNone/>
              <a:tabLst/>
              <a:defRPr/>
            </a:pPr>
            <a:r>
              <a:rPr kumimoji="0" lang="en-US" sz="1200" b="0" i="1" u="none" strike="noStrike" kern="0" cap="none" spc="0" normalizeH="0" baseline="0" noProof="0" dirty="0">
                <a:ln>
                  <a:noFill/>
                </a:ln>
                <a:solidFill>
                  <a:sysClr val="windowText" lastClr="000000"/>
                </a:solidFill>
                <a:effectLst/>
                <a:uLnTx/>
                <a:uFillTx/>
                <a:latin typeface="Arial Rounded MT Bold" panose="020F0704030504030204" pitchFamily="34" charset="0"/>
              </a:rPr>
              <a:t>Note:	The RNS rate above reflects the impact of transmission projects and does not reflect rate reductions associated with 1) Congestion Charges, 2) Daily Reliability Payments and 3) elimination of Reliability Must Run Agreements. </a:t>
            </a:r>
          </a:p>
        </p:txBody>
      </p:sp>
      <p:pic>
        <p:nvPicPr>
          <p:cNvPr id="4" name="Picture 3">
            <a:extLst>
              <a:ext uri="{FF2B5EF4-FFF2-40B4-BE49-F238E27FC236}">
                <a16:creationId xmlns:a16="http://schemas.microsoft.com/office/drawing/2014/main" id="{B241CBDE-6948-4C9E-959D-271445AC1DC9}"/>
              </a:ext>
            </a:extLst>
          </p:cNvPr>
          <p:cNvPicPr>
            <a:picLocks noChangeAspect="1"/>
          </p:cNvPicPr>
          <p:nvPr/>
        </p:nvPicPr>
        <p:blipFill>
          <a:blip r:embed="rId3"/>
          <a:stretch>
            <a:fillRect/>
          </a:stretch>
        </p:blipFill>
        <p:spPr>
          <a:xfrm>
            <a:off x="1447800" y="1219200"/>
            <a:ext cx="7092000" cy="2934000"/>
          </a:xfrm>
          <a:prstGeom prst="rect">
            <a:avLst/>
          </a:prstGeom>
        </p:spPr>
      </p:pic>
    </p:spTree>
    <p:extLst>
      <p:ext uri="{BB962C8B-B14F-4D97-AF65-F5344CB8AC3E}">
        <p14:creationId xmlns:p14="http://schemas.microsoft.com/office/powerpoint/2010/main" val="2847734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5</a:t>
            </a:fld>
            <a:endParaRPr lang="en-US" dirty="0"/>
          </a:p>
        </p:txBody>
      </p:sp>
      <p:sp>
        <p:nvSpPr>
          <p:cNvPr id="4" name="Title 2"/>
          <p:cNvSpPr txBox="1">
            <a:spLocks/>
          </p:cNvSpPr>
          <p:nvPr/>
        </p:nvSpPr>
        <p:spPr>
          <a:xfrm>
            <a:off x="1153398" y="165463"/>
            <a:ext cx="7772400" cy="914400"/>
          </a:xfrm>
          <a:prstGeom prst="rect">
            <a:avLst/>
          </a:prstGeom>
        </p:spPr>
        <p:txBody>
          <a:bodyPr anchor="ctr">
            <a:no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Annual Transmission Revenue Re</a:t>
            </a:r>
            <a:r>
              <a:rPr kumimoji="0" lang="en-US" sz="2800" b="0" i="0" u="none" strike="noStrike" kern="1200" cap="none" spc="0" normalizeH="0" baseline="0" noProof="0" dirty="0">
                <a:ln>
                  <a:noFill/>
                </a:ln>
                <a:solidFill>
                  <a:srgbClr val="013266"/>
                </a:solidFill>
                <a:effectLst>
                  <a:outerShdw blurRad="50000" dist="30000" dir="5400000" algn="tl" rotWithShape="0">
                    <a:srgbClr val="000000">
                      <a:alpha val="30000"/>
                    </a:srgbClr>
                  </a:outerShdw>
                </a:effectLst>
                <a:uLnTx/>
                <a:uFillTx/>
                <a:latin typeface="Arial Rounded MT Bold" panose="020F0704030504030204" pitchFamily="34" charset="0"/>
              </a:rPr>
              <a:t>quirem</a:t>
            </a:r>
            <a:r>
              <a:rPr kumimoji="0" lang="en-US" sz="2800" b="0"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ents (“ATRR”</a:t>
            </a:r>
            <a:r>
              <a:rPr kumimoji="0" lang="en-US" sz="2800" b="1"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a:t>
            </a:r>
          </a:p>
        </p:txBody>
      </p:sp>
      <p:pic>
        <p:nvPicPr>
          <p:cNvPr id="2" name="Picture 1">
            <a:extLst>
              <a:ext uri="{FF2B5EF4-FFF2-40B4-BE49-F238E27FC236}">
                <a16:creationId xmlns:a16="http://schemas.microsoft.com/office/drawing/2014/main" id="{1A62AD54-0D3F-4013-82D5-34CB73AB7255}"/>
              </a:ext>
            </a:extLst>
          </p:cNvPr>
          <p:cNvPicPr>
            <a:picLocks noChangeAspect="1"/>
          </p:cNvPicPr>
          <p:nvPr/>
        </p:nvPicPr>
        <p:blipFill>
          <a:blip r:embed="rId3"/>
          <a:stretch>
            <a:fillRect/>
          </a:stretch>
        </p:blipFill>
        <p:spPr>
          <a:xfrm>
            <a:off x="990600" y="1295400"/>
            <a:ext cx="7994700" cy="4706100"/>
          </a:xfrm>
          <a:prstGeom prst="rect">
            <a:avLst/>
          </a:prstGeom>
        </p:spPr>
      </p:pic>
    </p:spTree>
    <p:extLst>
      <p:ext uri="{BB962C8B-B14F-4D97-AF65-F5344CB8AC3E}">
        <p14:creationId xmlns:p14="http://schemas.microsoft.com/office/powerpoint/2010/main" val="124377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6</a:t>
            </a:fld>
            <a:endParaRPr lang="en-US" dirty="0"/>
          </a:p>
        </p:txBody>
      </p:sp>
      <p:sp>
        <p:nvSpPr>
          <p:cNvPr id="4" name="Title 2"/>
          <p:cNvSpPr txBox="1">
            <a:spLocks/>
          </p:cNvSpPr>
          <p:nvPr/>
        </p:nvSpPr>
        <p:spPr>
          <a:xfrm>
            <a:off x="838200" y="152400"/>
            <a:ext cx="8153400" cy="914400"/>
          </a:xfrm>
          <a:prstGeom prst="rect">
            <a:avLst/>
          </a:prstGeom>
        </p:spPr>
        <p:txBody>
          <a:bodyPr anchor="ctr">
            <a:no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June 1, 2019 RNS Rates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Regional Forecast Summary</a:t>
            </a:r>
          </a:p>
        </p:txBody>
      </p:sp>
      <p:pic>
        <p:nvPicPr>
          <p:cNvPr id="10" name="Picture 9">
            <a:extLst>
              <a:ext uri="{FF2B5EF4-FFF2-40B4-BE49-F238E27FC236}">
                <a16:creationId xmlns:a16="http://schemas.microsoft.com/office/drawing/2014/main" id="{98B2A001-8325-4E16-963D-17D05FA95B2F}"/>
              </a:ext>
            </a:extLst>
          </p:cNvPr>
          <p:cNvPicPr>
            <a:picLocks noChangeAspect="1"/>
          </p:cNvPicPr>
          <p:nvPr/>
        </p:nvPicPr>
        <p:blipFill>
          <a:blip r:embed="rId3"/>
          <a:stretch>
            <a:fillRect/>
          </a:stretch>
        </p:blipFill>
        <p:spPr>
          <a:xfrm>
            <a:off x="990600" y="1447800"/>
            <a:ext cx="7711200" cy="4868100"/>
          </a:xfrm>
          <a:prstGeom prst="rect">
            <a:avLst/>
          </a:prstGeom>
        </p:spPr>
      </p:pic>
    </p:spTree>
    <p:extLst>
      <p:ext uri="{BB962C8B-B14F-4D97-AF65-F5344CB8AC3E}">
        <p14:creationId xmlns:p14="http://schemas.microsoft.com/office/powerpoint/2010/main" val="2505847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7</a:t>
            </a:fld>
            <a:endParaRPr lang="en-US" dirty="0"/>
          </a:p>
        </p:txBody>
      </p:sp>
      <p:sp>
        <p:nvSpPr>
          <p:cNvPr id="4" name="Title 2"/>
          <p:cNvSpPr txBox="1">
            <a:spLocks/>
          </p:cNvSpPr>
          <p:nvPr/>
        </p:nvSpPr>
        <p:spPr>
          <a:xfrm>
            <a:off x="609600" y="152400"/>
            <a:ext cx="8153400" cy="914400"/>
          </a:xfrm>
          <a:prstGeom prst="rect">
            <a:avLst/>
          </a:prstGeom>
        </p:spPr>
        <p:txBody>
          <a:bodyPr anchor="ctr">
            <a:noAutofit/>
          </a:bodyPr>
          <a:lstStyle>
            <a:lvl1pPr algn="l" rtl="0" eaLnBrk="0" fontAlgn="base" hangingPunct="0">
              <a:spcBef>
                <a:spcPct val="0"/>
              </a:spcBef>
              <a:spcAft>
                <a:spcPct val="0"/>
              </a:spcAft>
              <a:defRPr sz="4300" kern="1200">
                <a:solidFill>
                  <a:srgbClr val="1D2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1D2259"/>
                </a:solidFill>
                <a:latin typeface="Rockwell" pitchFamily="18" charset="0"/>
              </a:defRPr>
            </a:lvl2pPr>
            <a:lvl3pPr algn="l" rtl="0" eaLnBrk="0" fontAlgn="base" hangingPunct="0">
              <a:spcBef>
                <a:spcPct val="0"/>
              </a:spcBef>
              <a:spcAft>
                <a:spcPct val="0"/>
              </a:spcAft>
              <a:defRPr sz="4300">
                <a:solidFill>
                  <a:srgbClr val="1D2259"/>
                </a:solidFill>
                <a:latin typeface="Rockwell" pitchFamily="18" charset="0"/>
              </a:defRPr>
            </a:lvl3pPr>
            <a:lvl4pPr algn="l" rtl="0" eaLnBrk="0" fontAlgn="base" hangingPunct="0">
              <a:spcBef>
                <a:spcPct val="0"/>
              </a:spcBef>
              <a:spcAft>
                <a:spcPct val="0"/>
              </a:spcAft>
              <a:defRPr sz="4300">
                <a:solidFill>
                  <a:srgbClr val="1D2259"/>
                </a:solidFill>
                <a:latin typeface="Rockwell" pitchFamily="18" charset="0"/>
              </a:defRPr>
            </a:lvl4pPr>
            <a:lvl5pPr algn="l" rtl="0" eaLnBrk="0" fontAlgn="base" hangingPunct="0">
              <a:spcBef>
                <a:spcPct val="0"/>
              </a:spcBef>
              <a:spcAft>
                <a:spcPct val="0"/>
              </a:spcAft>
              <a:defRPr sz="4300">
                <a:solidFill>
                  <a:srgbClr val="1D2259"/>
                </a:solidFill>
                <a:latin typeface="Rockwell" pitchFamily="18" charset="0"/>
              </a:defRPr>
            </a:lvl5pPr>
            <a:lvl6pPr marL="457200" algn="l" rtl="0" fontAlgn="base">
              <a:spcBef>
                <a:spcPct val="0"/>
              </a:spcBef>
              <a:spcAft>
                <a:spcPct val="0"/>
              </a:spcAft>
              <a:defRPr sz="4300">
                <a:solidFill>
                  <a:srgbClr val="1D2259"/>
                </a:solidFill>
                <a:latin typeface="Rockwell" pitchFamily="18" charset="0"/>
              </a:defRPr>
            </a:lvl6pPr>
            <a:lvl7pPr marL="914400" algn="l" rtl="0" fontAlgn="base">
              <a:spcBef>
                <a:spcPct val="0"/>
              </a:spcBef>
              <a:spcAft>
                <a:spcPct val="0"/>
              </a:spcAft>
              <a:defRPr sz="4300">
                <a:solidFill>
                  <a:srgbClr val="1D2259"/>
                </a:solidFill>
                <a:latin typeface="Rockwell" pitchFamily="18" charset="0"/>
              </a:defRPr>
            </a:lvl7pPr>
            <a:lvl8pPr marL="1371600" algn="l" rtl="0" fontAlgn="base">
              <a:spcBef>
                <a:spcPct val="0"/>
              </a:spcBef>
              <a:spcAft>
                <a:spcPct val="0"/>
              </a:spcAft>
              <a:defRPr sz="4300">
                <a:solidFill>
                  <a:srgbClr val="1D2259"/>
                </a:solidFill>
                <a:latin typeface="Rockwell" pitchFamily="18" charset="0"/>
              </a:defRPr>
            </a:lvl8pPr>
            <a:lvl9pPr marL="1828800" algn="l" rtl="0" fontAlgn="base">
              <a:spcBef>
                <a:spcPct val="0"/>
              </a:spcBef>
              <a:spcAft>
                <a:spcPct val="0"/>
              </a:spcAft>
              <a:defRPr sz="4300">
                <a:solidFill>
                  <a:srgbClr val="1D2259"/>
                </a:solidFill>
                <a:latin typeface="Rockwell" pitchFamily="18" charset="0"/>
              </a:defRPr>
            </a:lvl9pPr>
            <a:extLst/>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June 1, 2019 RNS Rates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9DCCFE">
                    <a:lumMod val="25000"/>
                  </a:srgbClr>
                </a:solidFill>
                <a:effectLst>
                  <a:outerShdw blurRad="50000" dist="30000" dir="5400000" algn="tl" rotWithShape="0">
                    <a:srgbClr val="000000">
                      <a:alpha val="30000"/>
                    </a:srgbClr>
                  </a:outerShdw>
                </a:effectLst>
                <a:uLnTx/>
                <a:uFillTx/>
                <a:latin typeface="Arial Rounded MT Bold" panose="020F0704030504030204" pitchFamily="34" charset="0"/>
              </a:rPr>
              <a:t>Annual True-up Summary</a:t>
            </a:r>
          </a:p>
        </p:txBody>
      </p:sp>
      <p:pic>
        <p:nvPicPr>
          <p:cNvPr id="6" name="Picture 5">
            <a:extLst>
              <a:ext uri="{FF2B5EF4-FFF2-40B4-BE49-F238E27FC236}">
                <a16:creationId xmlns:a16="http://schemas.microsoft.com/office/drawing/2014/main" id="{4C10D4AE-5353-430D-BEF6-7BEF13ED454A}"/>
              </a:ext>
            </a:extLst>
          </p:cNvPr>
          <p:cNvPicPr>
            <a:picLocks noChangeAspect="1"/>
          </p:cNvPicPr>
          <p:nvPr/>
        </p:nvPicPr>
        <p:blipFill>
          <a:blip r:embed="rId3"/>
          <a:stretch>
            <a:fillRect/>
          </a:stretch>
        </p:blipFill>
        <p:spPr>
          <a:xfrm>
            <a:off x="832800" y="1219200"/>
            <a:ext cx="8235000" cy="4279500"/>
          </a:xfrm>
          <a:prstGeom prst="rect">
            <a:avLst/>
          </a:prstGeom>
        </p:spPr>
      </p:pic>
    </p:spTree>
    <p:extLst>
      <p:ext uri="{BB962C8B-B14F-4D97-AF65-F5344CB8AC3E}">
        <p14:creationId xmlns:p14="http://schemas.microsoft.com/office/powerpoint/2010/main" val="2184263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8</a:t>
            </a:fld>
            <a:endParaRPr lang="en-US" dirty="0"/>
          </a:p>
        </p:txBody>
      </p:sp>
      <p:sp>
        <p:nvSpPr>
          <p:cNvPr id="4" name="Rectangle 2"/>
          <p:cNvSpPr>
            <a:spLocks noGrp="1" noChangeArrowheads="1"/>
          </p:cNvSpPr>
          <p:nvPr>
            <p:ph type="ctrTitle"/>
          </p:nvPr>
        </p:nvSpPr>
        <p:spPr>
          <a:xfrm>
            <a:off x="990600" y="2286000"/>
            <a:ext cx="7848600" cy="1320800"/>
          </a:xfrm>
          <a:prstGeom prst="rect">
            <a:avLst/>
          </a:prstGeom>
        </p:spPr>
        <p:txBody>
          <a:bodyP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000" b="0" i="0" u="none" strike="noStrike" kern="0" cap="none" spc="0" normalizeH="0" baseline="0" noProof="0" dirty="0">
                <a:ln>
                  <a:noFill/>
                </a:ln>
                <a:solidFill>
                  <a:srgbClr val="013266"/>
                </a:solidFill>
                <a:effectLst>
                  <a:outerShdw blurRad="38100" dist="38100" dir="2700000" algn="tl">
                    <a:srgbClr val="000000">
                      <a:alpha val="43137"/>
                    </a:srgbClr>
                  </a:outerShdw>
                </a:effectLst>
                <a:uLnTx/>
                <a:uFillTx/>
                <a:latin typeface="Arial Rounded MT Bold" panose="020F0704030504030204" pitchFamily="34" charset="0"/>
              </a:rPr>
              <a:t>Detailed Company Discussions</a:t>
            </a:r>
          </a:p>
        </p:txBody>
      </p:sp>
    </p:spTree>
    <p:extLst>
      <p:ext uri="{BB962C8B-B14F-4D97-AF65-F5344CB8AC3E}">
        <p14:creationId xmlns:p14="http://schemas.microsoft.com/office/powerpoint/2010/main" val="1518165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5C0085E-93AB-444A-948D-0EC8C35040FF}" type="slidenum">
              <a:rPr lang="en-US" smtClean="0"/>
              <a:t>9</a:t>
            </a:fld>
            <a:endParaRPr lang="en-US" dirty="0"/>
          </a:p>
        </p:txBody>
      </p:sp>
      <p:sp>
        <p:nvSpPr>
          <p:cNvPr id="4" name="Rectangle 2"/>
          <p:cNvSpPr txBox="1">
            <a:spLocks noChangeArrowheads="1"/>
          </p:cNvSpPr>
          <p:nvPr/>
        </p:nvSpPr>
        <p:spPr>
          <a:xfrm>
            <a:off x="609600" y="228600"/>
            <a:ext cx="8077200" cy="914400"/>
          </a:xfrm>
          <a:prstGeom prst="rect">
            <a:avLst/>
          </a:prstGeom>
        </p:spPr>
        <p:txBody>
          <a:bodyPr vert="horz" lIns="91440" tIns="45720" rIns="91440" bIns="45720" rtlCol="0" anchor="b">
            <a:noAutofit/>
          </a:bodyPr>
          <a:lstStyle>
            <a:lvl1pPr algn="l" defTabSz="914400" rtl="0" eaLnBrk="1" latinLnBrk="0" hangingPunct="1">
              <a:spcBef>
                <a:spcPct val="0"/>
              </a:spcBef>
              <a:buNone/>
              <a:defRPr sz="4400" b="0" i="0" kern="1200">
                <a:ln w="12700">
                  <a:noFill/>
                </a:ln>
                <a:solidFill>
                  <a:schemeClr val="accent1">
                    <a:lumMod val="25000"/>
                  </a:schemeClr>
                </a:solidFill>
                <a:effectLst/>
                <a:latin typeface="Rockwell" pitchFamily="18" charset="0"/>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w="12700">
                  <a:noFill/>
                </a:ln>
                <a:solidFill>
                  <a:srgbClr val="013266"/>
                </a:solidFill>
                <a:effectLst>
                  <a:outerShdw blurRad="38100" dist="38100" dir="2700000" algn="tl">
                    <a:srgbClr val="000000">
                      <a:alpha val="43137"/>
                    </a:srgbClr>
                  </a:outerShdw>
                </a:effectLst>
                <a:uLnTx/>
                <a:uFillTx/>
                <a:latin typeface="Arial Rounded MT Bold" panose="020F0704030504030204" pitchFamily="34" charset="0"/>
              </a:rPr>
              <a:t>PTO Representatives to discuss the  </a:t>
            </a:r>
            <a:br>
              <a:rPr kumimoji="0" lang="en-US" sz="2800" b="0" i="0" u="none" strike="noStrike" kern="1200" cap="none" spc="0" normalizeH="0" baseline="0" noProof="0" dirty="0">
                <a:ln w="12700">
                  <a:noFill/>
                </a:ln>
                <a:solidFill>
                  <a:srgbClr val="013266"/>
                </a:solidFill>
                <a:effectLst>
                  <a:outerShdw blurRad="38100" dist="38100" dir="2700000" algn="tl">
                    <a:srgbClr val="000000">
                      <a:alpha val="43137"/>
                    </a:srgbClr>
                  </a:outerShdw>
                </a:effectLst>
                <a:uLnTx/>
                <a:uFillTx/>
                <a:latin typeface="Arial Rounded MT Bold" panose="020F0704030504030204" pitchFamily="34" charset="0"/>
              </a:rPr>
            </a:br>
            <a:r>
              <a:rPr kumimoji="0" lang="en-US" sz="2800" b="0" i="0" u="none" strike="noStrike" kern="1200" cap="none" spc="0" normalizeH="0" baseline="0" noProof="0" dirty="0">
                <a:ln w="12700">
                  <a:noFill/>
                </a:ln>
                <a:solidFill>
                  <a:srgbClr val="013266"/>
                </a:solidFill>
                <a:effectLst>
                  <a:outerShdw blurRad="38100" dist="38100" dir="2700000" algn="tl">
                    <a:srgbClr val="000000">
                      <a:alpha val="43137"/>
                    </a:srgbClr>
                  </a:outerShdw>
                </a:effectLst>
                <a:uLnTx/>
                <a:uFillTx/>
                <a:latin typeface="Arial Rounded MT Bold" panose="020F0704030504030204" pitchFamily="34" charset="0"/>
              </a:rPr>
              <a:t>Forecast and Annual True-Up</a:t>
            </a:r>
          </a:p>
        </p:txBody>
      </p:sp>
      <p:sp>
        <p:nvSpPr>
          <p:cNvPr id="5" name="Rectangle 361"/>
          <p:cNvSpPr>
            <a:spLocks noChangeArrowheads="1"/>
          </p:cNvSpPr>
          <p:nvPr/>
        </p:nvSpPr>
        <p:spPr bwMode="auto">
          <a:xfrm>
            <a:off x="1017462" y="1828800"/>
            <a:ext cx="7821738"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auto" latinLnBrk="0" hangingPunct="1">
              <a:lnSpc>
                <a:spcPct val="100000"/>
              </a:lnSpc>
              <a:spcBef>
                <a:spcPct val="100000"/>
              </a:spcBef>
              <a:spcAft>
                <a:spcPts val="0"/>
              </a:spcAft>
              <a:buClr>
                <a:srgbClr val="0057B5"/>
              </a:buClr>
              <a:buSzPct val="75000"/>
              <a:buFont typeface="Zapf Dingbats" pitchFamily="-80" charset="2"/>
              <a:buNone/>
              <a:tabLst/>
              <a:defRPr/>
            </a:pPr>
            <a:r>
              <a:rPr kumimoji="0" lang="en-US" sz="2800" b="0" i="0" u="sng" strike="noStrike" kern="0" cap="none" spc="0" normalizeH="0" baseline="0" noProof="0" dirty="0">
                <a:ln>
                  <a:noFill/>
                </a:ln>
                <a:solidFill>
                  <a:srgbClr val="9DCCFE">
                    <a:lumMod val="25000"/>
                  </a:srgbClr>
                </a:solidFill>
                <a:effectLst/>
                <a:uLnTx/>
                <a:uFillTx/>
                <a:latin typeface="Arial Rounded MT Bold" panose="020F0704030504030204" pitchFamily="34" charset="0"/>
              </a:rPr>
              <a:t>Company</a:t>
            </a:r>
            <a:r>
              <a:rPr kumimoji="0" lang="en-US" sz="2800" b="0" i="0" u="none" strike="noStrike" kern="0" cap="none" spc="0" normalizeH="0" baseline="0" noProof="0" dirty="0">
                <a:ln>
                  <a:noFill/>
                </a:ln>
                <a:solidFill>
                  <a:srgbClr val="9DCCFE">
                    <a:lumMod val="25000"/>
                  </a:srgbClr>
                </a:solidFill>
                <a:effectLst/>
                <a:uLnTx/>
                <a:uFillTx/>
                <a:latin typeface="Arial Rounded MT Bold" panose="020F0704030504030204" pitchFamily="34" charset="0"/>
              </a:rPr>
              <a:t>		</a:t>
            </a:r>
            <a:r>
              <a:rPr kumimoji="0" lang="en-US" sz="2800" b="0" i="0" u="sng" strike="noStrike" kern="0" cap="none" spc="0" normalizeH="0" baseline="0" noProof="0" dirty="0">
                <a:ln>
                  <a:noFill/>
                </a:ln>
                <a:solidFill>
                  <a:srgbClr val="9DCCFE">
                    <a:lumMod val="25000"/>
                  </a:srgbClr>
                </a:solidFill>
                <a:effectLst/>
                <a:uLnTx/>
                <a:uFillTx/>
                <a:latin typeface="Arial Rounded MT Bold" panose="020F0704030504030204" pitchFamily="34" charset="0"/>
              </a:rPr>
              <a:t>Representative</a:t>
            </a:r>
            <a:r>
              <a:rPr kumimoji="0" lang="en-US" sz="1000" b="0" i="0" u="none" strike="noStrike" kern="0" cap="none" spc="0" normalizeH="0" baseline="0" noProof="0" dirty="0">
                <a:ln>
                  <a:noFill/>
                </a:ln>
                <a:solidFill>
                  <a:srgbClr val="FF0000"/>
                </a:solidFill>
                <a:effectLst/>
                <a:uLnTx/>
                <a:uFillTx/>
                <a:latin typeface="Rockwell" pitchFamily="18" charset="0"/>
              </a:rPr>
              <a:t>	</a:t>
            </a:r>
          </a:p>
          <a:p>
            <a:pPr marL="0" marR="0" lvl="0" indent="0" defTabSz="914400" eaLnBrk="1" fontAlgn="auto" latinLnBrk="0" hangingPunct="1">
              <a:lnSpc>
                <a:spcPct val="100000"/>
              </a:lnSpc>
              <a:spcBef>
                <a:spcPts val="0"/>
              </a:spcBef>
              <a:spcAft>
                <a:spcPts val="0"/>
              </a:spcAft>
              <a:buClr>
                <a:srgbClr val="0057B5"/>
              </a:buClr>
              <a:buSzPct val="75000"/>
              <a:buFontTx/>
              <a:buNone/>
              <a:tabLst/>
              <a:defRPr/>
            </a:pPr>
            <a:endParaRPr kumimoji="0" lang="en-US" sz="2200" b="0" i="0" u="none" strike="noStrike" kern="0" cap="none" spc="0" normalizeH="0" baseline="0" noProof="0" dirty="0">
              <a:ln>
                <a:noFill/>
              </a:ln>
              <a:solidFill>
                <a:srgbClr val="FF0000"/>
              </a:solidFill>
              <a:effectLst/>
              <a:uLnTx/>
              <a:uFillTx/>
              <a:latin typeface="Rockwell" pitchFamily="18" charset="0"/>
            </a:endParaRPr>
          </a:p>
          <a:p>
            <a:pPr marL="0" marR="0" lvl="0" indent="0" defTabSz="914400" eaLnBrk="1" fontAlgn="auto" latinLnBrk="0" hangingPunct="1">
              <a:lnSpc>
                <a:spcPct val="100000"/>
              </a:lnSpc>
              <a:spcBef>
                <a:spcPts val="0"/>
              </a:spcBef>
              <a:spcAft>
                <a:spcPts val="0"/>
              </a:spcAft>
              <a:buClr>
                <a:srgbClr val="0057B5"/>
              </a:buClr>
              <a:buSzPct val="75000"/>
              <a:buFontTx/>
              <a:buNone/>
              <a:tabLst/>
              <a:defRPr/>
            </a:pPr>
            <a:r>
              <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rPr>
              <a:t>CMP:			Jason Rauch</a:t>
            </a:r>
          </a:p>
          <a:p>
            <a:pPr marL="0" marR="0" lvl="0" indent="0" defTabSz="914400" eaLnBrk="1" fontAlgn="auto" latinLnBrk="0" hangingPunct="1">
              <a:lnSpc>
                <a:spcPct val="100000"/>
              </a:lnSpc>
              <a:spcBef>
                <a:spcPts val="0"/>
              </a:spcBef>
              <a:spcAft>
                <a:spcPts val="0"/>
              </a:spcAft>
              <a:buClr>
                <a:srgbClr val="0057B5"/>
              </a:buClr>
              <a:buSzPct val="75000"/>
              <a:buFontTx/>
              <a:buNone/>
              <a:tabLst/>
              <a:defRPr/>
            </a:pPr>
            <a:r>
              <a:rPr lang="en-US" sz="2000" kern="0" dirty="0">
                <a:solidFill>
                  <a:srgbClr val="9DCCFE">
                    <a:lumMod val="50000"/>
                  </a:srgbClr>
                </a:solidFill>
                <a:latin typeface="Arial Rounded MT Bold" panose="020F0704030504030204" pitchFamily="34" charset="0"/>
              </a:rPr>
              <a:t>CTMEEC:		Hao Ni</a:t>
            </a:r>
          </a:p>
          <a:p>
            <a:pPr marL="0" marR="0" lvl="0" indent="0" defTabSz="914400" eaLnBrk="1" fontAlgn="auto" latinLnBrk="0" hangingPunct="1">
              <a:lnSpc>
                <a:spcPct val="100000"/>
              </a:lnSpc>
              <a:spcBef>
                <a:spcPts val="0"/>
              </a:spcBef>
              <a:spcAft>
                <a:spcPts val="0"/>
              </a:spcAft>
              <a:buClr>
                <a:srgbClr val="0057B5"/>
              </a:buClr>
              <a:buSzPct val="75000"/>
              <a:buFontTx/>
              <a:buNone/>
              <a:tabLst/>
              <a:defRPr/>
            </a:pPr>
            <a:r>
              <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rPr>
              <a:t>Emera Maine:		</a:t>
            </a:r>
            <a:r>
              <a:rPr lang="en-US" sz="2000" kern="0" dirty="0">
                <a:solidFill>
                  <a:srgbClr val="9DCCFE">
                    <a:lumMod val="50000"/>
                  </a:srgbClr>
                </a:solidFill>
                <a:latin typeface="Arial Rounded MT Bold" panose="020F0704030504030204" pitchFamily="34" charset="0"/>
              </a:rPr>
              <a:t>Brent Boyles</a:t>
            </a:r>
            <a:endPar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endParaRPr>
          </a:p>
          <a:p>
            <a:pPr>
              <a:buClr>
                <a:srgbClr val="0057B5"/>
              </a:buClr>
              <a:buSzPct val="75000"/>
              <a:defRPr/>
            </a:pPr>
            <a:r>
              <a:rPr lang="en-US" sz="2000" kern="0" dirty="0">
                <a:solidFill>
                  <a:srgbClr val="9DCCFE">
                    <a:lumMod val="50000"/>
                  </a:srgbClr>
                </a:solidFill>
                <a:latin typeface="Arial Rounded MT Bold" panose="020F0704030504030204" pitchFamily="34" charset="0"/>
              </a:rPr>
              <a:t>Eversource:		Shaun Moran &amp; Mary Bimonte</a:t>
            </a:r>
          </a:p>
          <a:p>
            <a:pPr>
              <a:buClr>
                <a:srgbClr val="0057B5"/>
              </a:buClr>
              <a:buSzPct val="75000"/>
              <a:defRPr/>
            </a:pPr>
            <a:r>
              <a:rPr lang="en-US" sz="2000" kern="0" dirty="0">
                <a:solidFill>
                  <a:srgbClr val="9DCCFE">
                    <a:lumMod val="50000"/>
                  </a:srgbClr>
                </a:solidFill>
                <a:latin typeface="Arial Rounded MT Bold" panose="020F0704030504030204" pitchFamily="34" charset="0"/>
              </a:rPr>
              <a:t>MEPCO:		Jason Rauch</a:t>
            </a:r>
          </a:p>
          <a:p>
            <a:pPr lvl="0">
              <a:buClr>
                <a:srgbClr val="0057B5"/>
              </a:buClr>
              <a:buSzPct val="75000"/>
              <a:defRPr/>
            </a:pPr>
            <a:r>
              <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rPr>
              <a:t>NGRID:		Jack Martin, Tim Martin, &amp; </a:t>
            </a:r>
            <a:r>
              <a:rPr lang="en-US" sz="2000" kern="0" dirty="0">
                <a:solidFill>
                  <a:srgbClr val="9DCCFE">
                    <a:lumMod val="50000"/>
                  </a:srgbClr>
                </a:solidFill>
                <a:latin typeface="Arial Rounded MT Bold" panose="020F0704030504030204" pitchFamily="34" charset="0"/>
              </a:rPr>
              <a:t>Mike Artuso </a:t>
            </a:r>
            <a:endPar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endParaRPr>
          </a:p>
          <a:p>
            <a:pPr marL="0" marR="0" lvl="0" indent="0" defTabSz="914400" eaLnBrk="1" fontAlgn="auto" latinLnBrk="0" hangingPunct="1">
              <a:lnSpc>
                <a:spcPct val="100000"/>
              </a:lnSpc>
              <a:spcBef>
                <a:spcPts val="0"/>
              </a:spcBef>
              <a:spcAft>
                <a:spcPts val="0"/>
              </a:spcAft>
              <a:buClr>
                <a:srgbClr val="0057B5"/>
              </a:buClr>
              <a:buSzPct val="75000"/>
              <a:buFontTx/>
              <a:buNone/>
              <a:tabLst/>
              <a:defRPr/>
            </a:pPr>
            <a:r>
              <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rPr>
              <a:t>NHT:			Steve Garwood</a:t>
            </a:r>
          </a:p>
          <a:p>
            <a:pPr lvl="0">
              <a:buClr>
                <a:srgbClr val="0057B5"/>
              </a:buClr>
              <a:buSzPct val="75000"/>
              <a:defRPr/>
            </a:pPr>
            <a:r>
              <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rPr>
              <a:t>UI:			</a:t>
            </a:r>
            <a:r>
              <a:rPr lang="en-US" sz="2000" kern="0" dirty="0">
                <a:solidFill>
                  <a:srgbClr val="9DCCFE">
                    <a:lumMod val="50000"/>
                  </a:srgbClr>
                </a:solidFill>
                <a:latin typeface="Arial Rounded MT Bold" panose="020F0704030504030204" pitchFamily="34" charset="0"/>
              </a:rPr>
              <a:t>Jim Clemente</a:t>
            </a:r>
          </a:p>
          <a:p>
            <a:pPr marL="0" marR="0" lvl="0" indent="0" defTabSz="914400" eaLnBrk="1" fontAlgn="auto" latinLnBrk="0" hangingPunct="1">
              <a:lnSpc>
                <a:spcPct val="100000"/>
              </a:lnSpc>
              <a:spcBef>
                <a:spcPts val="0"/>
              </a:spcBef>
              <a:spcAft>
                <a:spcPts val="0"/>
              </a:spcAft>
              <a:buClr>
                <a:srgbClr val="0057B5"/>
              </a:buClr>
              <a:buSzPct val="75000"/>
              <a:buFontTx/>
              <a:buNone/>
              <a:tabLst/>
              <a:defRPr/>
            </a:pPr>
            <a:r>
              <a:rPr kumimoji="0" lang="en-US" sz="2000" b="0" i="0" u="none" strike="noStrike" kern="0" cap="none" spc="0" normalizeH="0" baseline="0" noProof="0" dirty="0">
                <a:ln>
                  <a:noFill/>
                </a:ln>
                <a:solidFill>
                  <a:srgbClr val="9DCCFE">
                    <a:lumMod val="50000"/>
                  </a:srgbClr>
                </a:solidFill>
                <a:effectLst/>
                <a:uLnTx/>
                <a:uFillTx/>
                <a:latin typeface="Arial Rounded MT Bold" panose="020F0704030504030204" pitchFamily="34" charset="0"/>
              </a:rPr>
              <a:t>VT Transco:		</a:t>
            </a:r>
            <a:r>
              <a:rPr lang="en-US" sz="2000" kern="0" dirty="0">
                <a:solidFill>
                  <a:srgbClr val="9DCCFE">
                    <a:lumMod val="50000"/>
                  </a:srgbClr>
                </a:solidFill>
                <a:latin typeface="Arial Rounded MT Bold" panose="020F0704030504030204" pitchFamily="34" charset="0"/>
              </a:rPr>
              <a:t>Chris Babb</a:t>
            </a:r>
          </a:p>
        </p:txBody>
      </p:sp>
    </p:spTree>
    <p:extLst>
      <p:ext uri="{BB962C8B-B14F-4D97-AF65-F5344CB8AC3E}">
        <p14:creationId xmlns:p14="http://schemas.microsoft.com/office/powerpoint/2010/main" val="30367737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Custom 1">
      <a:dk1>
        <a:srgbClr val="000000"/>
      </a:dk1>
      <a:lt1>
        <a:srgbClr val="FFFFFF"/>
      </a:lt1>
      <a:dk2>
        <a:srgbClr val="000000"/>
      </a:dk2>
      <a:lt2>
        <a:srgbClr val="FFFFFF"/>
      </a:lt2>
      <a:accent1>
        <a:srgbClr val="9DCCFE"/>
      </a:accent1>
      <a:accent2>
        <a:srgbClr val="0079C1"/>
      </a:accent2>
      <a:accent3>
        <a:srgbClr val="FFFFFF"/>
      </a:accent3>
      <a:accent4>
        <a:srgbClr val="000000"/>
      </a:accent4>
      <a:accent5>
        <a:srgbClr val="CCE2FE"/>
      </a:accent5>
      <a:accent6>
        <a:srgbClr val="006DAF"/>
      </a:accent6>
      <a:hlink>
        <a:srgbClr val="F96812"/>
      </a:hlink>
      <a:folHlink>
        <a:srgbClr val="99CC12"/>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txDef>
      <a:spPr>
        <a:noFill/>
      </a:spPr>
      <a:bodyPr wrap="square" rtlCol="0">
        <a:spAutoFit/>
      </a:bodyPr>
      <a:lstStyle>
        <a:defPPr algn="ctr">
          <a:defRPr sz="2800" dirty="0" smtClean="0">
            <a:solidFill>
              <a:srgbClr val="FF0000"/>
            </a:solidFill>
          </a:defRPr>
        </a:defPPr>
      </a:lstStyle>
    </a:txDef>
  </a:objectDefaults>
  <a:extraClrSchemeLst/>
</a:theme>
</file>

<file path=ppt/theme/theme2.xml><?xml version="1.0" encoding="utf-8"?>
<a:theme xmlns:a="http://schemas.openxmlformats.org/drawingml/2006/main" name="Eversource_slide_template_blue_green_box">
  <a:themeElements>
    <a:clrScheme name="4_NSTAR_Top_Blue-R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_NSTAR_Top_Blue-Red">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4_NSTAR_Top_Blue-Re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_NSTAR_Top_Blue-R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_NSTAR_Top_Blue-Re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_NSTAR_Top_Blue-Re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_NSTAR_Top_Blue-Re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_NSTAR_Top_Blue-Re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_NSTAR_Top_Blue-Re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Eversource_slide_template_blue_green_box">
  <a:themeElements>
    <a:clrScheme name="4_NSTAR_Top_Blue-R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_NSTAR_Top_Blue-Red">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4_NSTAR_Top_Blue-Re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_NSTAR_Top_Blue-R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_NSTAR_Top_Blue-Re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_NSTAR_Top_Blue-Re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_NSTAR_Top_Blue-Re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_NSTAR_Top_Blue-Re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_NSTAR_Top_Blue-Re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Eversource_slide_template_blue_green_box">
  <a:themeElements>
    <a:clrScheme name="4_NSTAR_Top_Blue-R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_NSTAR_Top_Blue-Red">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4_NSTAR_Top_Blue-Re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_NSTAR_Top_Blue-Re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_NSTAR_Top_Blue-Re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_NSTAR_Top_Blue-Re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_NSTAR_Top_Blue-Re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_NSTAR_Top_Blue-Re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_NSTAR_Top_Blue-Re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12358</TotalTime>
  <Words>332</Words>
  <Application>Microsoft Office PowerPoint</Application>
  <PresentationFormat>On-screen Show (4:3)</PresentationFormat>
  <Paragraphs>123</Paragraphs>
  <Slides>23</Slides>
  <Notes>20</Notes>
  <HiddenSlides>0</HiddenSlides>
  <MMClips>0</MMClips>
  <ScaleCrop>false</ScaleCrop>
  <HeadingPairs>
    <vt:vector size="6" baseType="variant">
      <vt:variant>
        <vt:lpstr>Fonts Used</vt:lpstr>
      </vt:variant>
      <vt:variant>
        <vt:i4>13</vt:i4>
      </vt:variant>
      <vt:variant>
        <vt:lpstr>Theme</vt:lpstr>
      </vt:variant>
      <vt:variant>
        <vt:i4>4</vt:i4>
      </vt:variant>
      <vt:variant>
        <vt:lpstr>Slide Titles</vt:lpstr>
      </vt:variant>
      <vt:variant>
        <vt:i4>23</vt:i4>
      </vt:variant>
    </vt:vector>
  </HeadingPairs>
  <TitlesOfParts>
    <vt:vector size="40" baseType="lpstr">
      <vt:lpstr>ＭＳ Ｐゴシック</vt:lpstr>
      <vt:lpstr>ＭＳ Ｐゴシック</vt:lpstr>
      <vt:lpstr>Arial</vt:lpstr>
      <vt:lpstr>Arial Rounded MT Bold</vt:lpstr>
      <vt:lpstr>Calibri</vt:lpstr>
      <vt:lpstr>Courier New</vt:lpstr>
      <vt:lpstr>Rockwell</vt:lpstr>
      <vt:lpstr>Times New Roman</vt:lpstr>
      <vt:lpstr>Trebuchet MS</vt:lpstr>
      <vt:lpstr>Verdana</vt:lpstr>
      <vt:lpstr>Wingdings</vt:lpstr>
      <vt:lpstr>Wingdings 2</vt:lpstr>
      <vt:lpstr>Zapf Dingbats</vt:lpstr>
      <vt:lpstr>Thermal</vt:lpstr>
      <vt:lpstr>Eversource_slide_template_blue_green_box</vt:lpstr>
      <vt:lpstr>1_Eversource_slide_template_blue_green_box</vt:lpstr>
      <vt:lpstr>2_Eversource_slide_template_blue_green_box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Detailed Company Discussions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Northeast Utilities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M Rossi</dc:creator>
  <cp:lastModifiedBy>Du, Jennie</cp:lastModifiedBy>
  <cp:revision>399</cp:revision>
  <cp:lastPrinted>2019-06-11T19:25:25Z</cp:lastPrinted>
  <dcterms:created xsi:type="dcterms:W3CDTF">2015-06-18T18:36:35Z</dcterms:created>
  <dcterms:modified xsi:type="dcterms:W3CDTF">2019-07-09T15:44:03Z</dcterms:modified>
</cp:coreProperties>
</file>