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5" r:id="rId2"/>
    <p:sldId id="680" r:id="rId3"/>
    <p:sldId id="765" r:id="rId4"/>
    <p:sldId id="759" r:id="rId5"/>
    <p:sldId id="682" r:id="rId6"/>
    <p:sldId id="7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7" name="Author" initials="A" lastIdx="0" clrIdx="1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/>
    <p:restoredTop sz="94608"/>
  </p:normalViewPr>
  <p:slideViewPr>
    <p:cSldViewPr snapToGrid="0" snapToObjects="1">
      <p:cViewPr varScale="1">
        <p:scale>
          <a:sx n="89" d="100"/>
          <a:sy n="89" d="100"/>
        </p:scale>
        <p:origin x="108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4DE7A-F262-5E44-9166-7FCA8BFEC424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A939F-4F71-2A4A-B5FD-84D261B077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0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49840-6BFF-1E44-A514-4783B4A77E7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FAFD-403B-D54F-9335-2F9520CE9B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i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30A7-BA60-C44B-9C10-EF05F3EB4CCC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2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2D8C-7D96-8D40-80D5-378A5280E266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9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D9-AC7A-3748-BCC6-7FABF66F278A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0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ln w="57150" cmpd="thinThick">
            <a:solidFill>
              <a:srgbClr val="000090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b="1" dirty="0">
                <a:solidFill>
                  <a:srgbClr val="000090"/>
                </a:solidFill>
                <a:latin typeface="Cambria"/>
                <a:cs typeface="Cambria"/>
              </a:rPr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0DC8-E9C5-DF46-A74D-FAD1CC90BB21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1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DF3A-C31E-214F-8F96-4E4308C28AC4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9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0EE9-09F3-DB48-AC32-DD395913BCA1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2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4746-FB67-C64B-B9F1-F336E26AA609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6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2DA-5D9D-F34D-8655-605329182B2B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9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81-D172-B14E-813A-FAF56C668D6B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6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734E-AF30-F542-9ADB-81FEDD221CAE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8481-A3EF-6849-AE33-8D5DF51AFEE0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For Discussion Only - Do Not Forward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3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37A86-78E3-D142-AE08-9106C13CA92A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 - For Discussion Only - Do Not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4FAE8-6D0C-0549-B516-DE34AD9047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6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 baseline="0">
          <a:solidFill>
            <a:schemeClr val="tx2"/>
          </a:solidFill>
          <a:latin typeface="Cambria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" charset="0"/>
          <a:ea typeface="Cambria" charset="0"/>
          <a:cs typeface="Cambri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SCO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57200" y="546100"/>
            <a:ext cx="8305800" cy="304113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endParaRPr lang="en-US" sz="4000" dirty="0">
              <a:solidFill>
                <a:srgbClr val="00009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  <a:t>Energy Efficiency Resources </a:t>
            </a:r>
          </a:p>
          <a:p>
            <a:pPr>
              <a:spcBef>
                <a:spcPts val="0"/>
              </a:spcBef>
            </a:pPr>
            <a: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  <a:t>and Capacity Obligations </a:t>
            </a:r>
            <a:b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</a:br>
            <a:r>
              <a:rPr lang="en-US" sz="4000" i="1" dirty="0">
                <a:solidFill>
                  <a:srgbClr val="000090"/>
                </a:solidFill>
                <a:latin typeface="Goudy Old Style"/>
                <a:cs typeface="Goudy Old Style"/>
              </a:rPr>
              <a:t>During Scarcity Conditions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" y="3940079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90"/>
                </a:solidFill>
                <a:latin typeface="Goudy Old Style"/>
                <a:cs typeface="Goudy Old Style"/>
              </a:rPr>
              <a:t>New England States Committee on Electricity</a:t>
            </a:r>
          </a:p>
          <a:p>
            <a:pPr algn="ctr"/>
            <a:r>
              <a:rPr lang="en-US" sz="2800" b="1" dirty="0">
                <a:solidFill>
                  <a:srgbClr val="000090"/>
                </a:solidFill>
                <a:latin typeface="Goudy Old Style"/>
                <a:cs typeface="Goudy Old Style"/>
              </a:rPr>
              <a:t>March 10, 2020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308583"/>
            <a:ext cx="2362200" cy="68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86200" y="4114800"/>
            <a:ext cx="2057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112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BAF2A1-7B0F-3A42-8ADE-FF9390145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NESCOE Considerations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7928C0-81A4-5448-8860-6C638248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are putting forward this proposal to achieve broader support from NEPOOL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quo cost allocation treatment of EE resources (EERs) is inconsistent with FERC’s directive to ISO-NE.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appreciate all the work over the last year + by ISO-NE, NEPOOL stakeholders and others to bring forward this limited proposal targeted solely at that cost allocation issue and not an overall design change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1C17DC-F2B9-2740-B184-02CDE2FC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AEF9-F471-984B-B344-498A99A68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Adjusted Balancing Ratio (“ABR”)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3B44C-4140-CB4B-98D0-43CA7ABEF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made no changes from our presentation last month.</a:t>
            </a:r>
          </a:p>
          <a:p>
            <a:r>
              <a:rPr lang="en-US" dirty="0"/>
              <a:t> We hope to have a positive outcome today and move this proposal forward.</a:t>
            </a:r>
          </a:p>
          <a:p>
            <a:r>
              <a:rPr lang="en-US" dirty="0"/>
              <a:t>No tariff changes from what was posted last month.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DEFDD-1C6A-0649-8391-B2C28EA9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737D2-5D60-6242-8789-E9805DB8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/>
              <a:t>Tariff Changes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FBD1E-A40F-6248-99A2-D66DDD1D7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Various changes in Section III.13.7.2.3 similar to: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One minor change in III.13.7.2.4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134778-CEAF-C843-B207-2F59F12E6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00250"/>
            <a:ext cx="8472488" cy="37147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6A3F9B-010F-B940-9092-944A5841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3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0DF6-915A-2247-88FD-27184B94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D4B59-BC83-C940-8476-C713B2B24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Seek an April 2020 NEPOOL Participants Committee approval.</a:t>
            </a:r>
          </a:p>
          <a:p>
            <a:r>
              <a:rPr lang="en-US" dirty="0"/>
              <a:t>Expect late April 2020 FERC filing.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3A7A8-84CF-9C40-9F35-F94B6A1D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6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0DF6-915A-2247-88FD-27184B94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D4B59-BC83-C940-8476-C713B2B24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0000FF"/>
              </a:solidFill>
              <a:hlinkClick r:id="rId2"/>
            </a:endParaRPr>
          </a:p>
          <a:p>
            <a:pPr marL="0" indent="0" algn="ctr">
              <a:buNone/>
            </a:pPr>
            <a:endParaRPr lang="en-US" dirty="0">
              <a:solidFill>
                <a:srgbClr val="0000FF"/>
              </a:solidFill>
              <a:hlinkClick r:id="rId2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hlinkClick r:id="rId2"/>
              </a:rPr>
              <a:t>www.nescoe.com</a:t>
            </a:r>
            <a:endParaRPr lang="en-US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</a:rPr>
              <a:t>Jeffbentz@nescoe.com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33F25-C191-594A-92F9-9BE678C2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FAE8-6D0C-0549-B516-DE34AD9047D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12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SCOE_PowerPointTemplate_Sep2017" id="{5534E06A-EAC4-0C48-A4E6-715791CC4740}" vid="{81F44AD5-CBA4-9047-B544-0D1FCF8E16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Goudy Old Style</vt:lpstr>
      <vt:lpstr>Office Theme</vt:lpstr>
      <vt:lpstr>PowerPoint Presentation</vt:lpstr>
      <vt:lpstr>NESCOE Considerations</vt:lpstr>
      <vt:lpstr>Adjusted Balancing Ratio (“ABR”)</vt:lpstr>
      <vt:lpstr>Tariff Changes</vt:lpstr>
      <vt:lpstr>Next Steps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2020-03-04T17:47:19Z</dcterms:created>
  <dcterms:modified xsi:type="dcterms:W3CDTF">2020-03-04T17:48:40Z</dcterms:modified>
</cp:coreProperties>
</file>