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7"/>
  </p:notesMasterIdLst>
  <p:handoutMasterIdLst>
    <p:handoutMasterId r:id="rId18"/>
  </p:handoutMasterIdLst>
  <p:sldIdLst>
    <p:sldId id="256" r:id="rId2"/>
    <p:sldId id="365" r:id="rId3"/>
    <p:sldId id="536" r:id="rId4"/>
    <p:sldId id="1004" r:id="rId5"/>
    <p:sldId id="1017" r:id="rId6"/>
    <p:sldId id="1020" r:id="rId7"/>
    <p:sldId id="1021" r:id="rId8"/>
    <p:sldId id="1011" r:id="rId9"/>
    <p:sldId id="1018" r:id="rId10"/>
    <p:sldId id="1024" r:id="rId11"/>
    <p:sldId id="1019" r:id="rId12"/>
    <p:sldId id="1015" r:id="rId13"/>
    <p:sldId id="1014" r:id="rId14"/>
    <p:sldId id="1013" r:id="rId15"/>
    <p:sldId id="1025"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guide id="3" pos="480" userDrawn="1">
          <p15:clr>
            <a:srgbClr val="A4A3A4"/>
          </p15:clr>
        </p15:guide>
        <p15:guide id="4" pos="7104" userDrawn="1">
          <p15:clr>
            <a:srgbClr val="A4A3A4"/>
          </p15:clr>
        </p15:guide>
        <p15:guide id="5" orient="horz" pos="1224" userDrawn="1">
          <p15:clr>
            <a:srgbClr val="A4A3A4"/>
          </p15:clr>
        </p15:guide>
        <p15:guide id="6" orient="horz" pos="417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2" name="Author" initials="A" lastIdx="0" clrIdx="1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FF00FF"/>
    <a:srgbClr val="0000FF"/>
    <a:srgbClr val="400000"/>
    <a:srgbClr val="BFB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E488B1-AB27-4A12-AD45-3892551E8C2B}" v="161" dt="2020-10-24T16:13:49.143"/>
    <p1510:client id="{7DE6F766-B93F-4A37-9118-183864347634}" v="289" dt="2020-10-24T13:48:08.3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1" d="100"/>
          <a:sy n="131" d="100"/>
        </p:scale>
        <p:origin x="101" y="77"/>
      </p:cViewPr>
      <p:guideLst>
        <p:guide orient="horz" pos="2184"/>
        <p:guide pos="3840"/>
        <p:guide pos="480"/>
        <p:guide pos="7104"/>
        <p:guide orient="horz" pos="1224"/>
        <p:guide orient="horz" pos="4176"/>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le Powers" userId="d34b97b5-8b9c-4a18-8f12-98e77c2ab661" providerId="ADAL" clId="{71E488B1-AB27-4A12-AD45-3892551E8C2B}"/>
    <pc:docChg chg="undo custSel addSld delSld modSld">
      <pc:chgData name="Danielle Powers" userId="d34b97b5-8b9c-4a18-8f12-98e77c2ab661" providerId="ADAL" clId="{71E488B1-AB27-4A12-AD45-3892551E8C2B}" dt="2020-10-24T16:14:27.631" v="1368" actId="1076"/>
      <pc:docMkLst>
        <pc:docMk/>
      </pc:docMkLst>
      <pc:sldChg chg="addSp delSp modSp mod">
        <pc:chgData name="Danielle Powers" userId="d34b97b5-8b9c-4a18-8f12-98e77c2ab661" providerId="ADAL" clId="{71E488B1-AB27-4A12-AD45-3892551E8C2B}" dt="2020-10-24T01:04:50.975" v="138" actId="1076"/>
        <pc:sldMkLst>
          <pc:docMk/>
          <pc:sldMk cId="476512003" sldId="1013"/>
        </pc:sldMkLst>
        <pc:spChg chg="mod">
          <ac:chgData name="Danielle Powers" userId="d34b97b5-8b9c-4a18-8f12-98e77c2ab661" providerId="ADAL" clId="{71E488B1-AB27-4A12-AD45-3892551E8C2B}" dt="2020-10-24T01:02:46.540" v="109" actId="14100"/>
          <ac:spMkLst>
            <pc:docMk/>
            <pc:sldMk cId="476512003" sldId="1013"/>
            <ac:spMk id="4" creationId="{BA7FB8F9-DB92-4BD9-85E0-D9E92636F7D5}"/>
          </ac:spMkLst>
        </pc:spChg>
        <pc:spChg chg="add mod">
          <ac:chgData name="Danielle Powers" userId="d34b97b5-8b9c-4a18-8f12-98e77c2ab661" providerId="ADAL" clId="{71E488B1-AB27-4A12-AD45-3892551E8C2B}" dt="2020-10-24T01:02:55.165" v="110" actId="1076"/>
          <ac:spMkLst>
            <pc:docMk/>
            <pc:sldMk cId="476512003" sldId="1013"/>
            <ac:spMk id="7" creationId="{471A6A30-144D-4342-AF6F-C21B78B80824}"/>
          </ac:spMkLst>
        </pc:spChg>
        <pc:spChg chg="add del">
          <ac:chgData name="Danielle Powers" userId="d34b97b5-8b9c-4a18-8f12-98e77c2ab661" providerId="ADAL" clId="{71E488B1-AB27-4A12-AD45-3892551E8C2B}" dt="2020-10-24T01:00:59.996" v="85" actId="22"/>
          <ac:spMkLst>
            <pc:docMk/>
            <pc:sldMk cId="476512003" sldId="1013"/>
            <ac:spMk id="9" creationId="{8F49CEFB-C16E-4AAF-8ABC-8963D5CA5FD7}"/>
          </ac:spMkLst>
        </pc:spChg>
        <pc:spChg chg="add mod">
          <ac:chgData name="Danielle Powers" userId="d34b97b5-8b9c-4a18-8f12-98e77c2ab661" providerId="ADAL" clId="{71E488B1-AB27-4A12-AD45-3892551E8C2B}" dt="2020-10-24T01:04:50.975" v="138" actId="1076"/>
          <ac:spMkLst>
            <pc:docMk/>
            <pc:sldMk cId="476512003" sldId="1013"/>
            <ac:spMk id="11" creationId="{A549CF23-4B59-42CE-B223-67F652B651E6}"/>
          </ac:spMkLst>
        </pc:spChg>
        <pc:spChg chg="add mod">
          <ac:chgData name="Danielle Powers" userId="d34b97b5-8b9c-4a18-8f12-98e77c2ab661" providerId="ADAL" clId="{71E488B1-AB27-4A12-AD45-3892551E8C2B}" dt="2020-10-24T01:03:32.629" v="116" actId="1076"/>
          <ac:spMkLst>
            <pc:docMk/>
            <pc:sldMk cId="476512003" sldId="1013"/>
            <ac:spMk id="14" creationId="{425BB898-385E-4129-84C6-B81ECB58F168}"/>
          </ac:spMkLst>
        </pc:spChg>
        <pc:graphicFrameChg chg="add del mod">
          <ac:chgData name="Danielle Powers" userId="d34b97b5-8b9c-4a18-8f12-98e77c2ab661" providerId="ADAL" clId="{71E488B1-AB27-4A12-AD45-3892551E8C2B}" dt="2020-10-24T00:59:12.329" v="70"/>
          <ac:graphicFrameMkLst>
            <pc:docMk/>
            <pc:sldMk cId="476512003" sldId="1013"/>
            <ac:graphicFrameMk id="2" creationId="{6C848CBF-DE8E-41A4-B01F-5DA9040CDE0E}"/>
          </ac:graphicFrameMkLst>
        </pc:graphicFrameChg>
        <pc:graphicFrameChg chg="add del mod">
          <ac:chgData name="Danielle Powers" userId="d34b97b5-8b9c-4a18-8f12-98e77c2ab661" providerId="ADAL" clId="{71E488B1-AB27-4A12-AD45-3892551E8C2B}" dt="2020-10-24T00:59:37.315" v="72"/>
          <ac:graphicFrameMkLst>
            <pc:docMk/>
            <pc:sldMk cId="476512003" sldId="1013"/>
            <ac:graphicFrameMk id="3" creationId="{CEAA1049-D06A-476C-B464-40EB3BC4D885}"/>
          </ac:graphicFrameMkLst>
        </pc:graphicFrameChg>
        <pc:picChg chg="mod">
          <ac:chgData name="Danielle Powers" userId="d34b97b5-8b9c-4a18-8f12-98e77c2ab661" providerId="ADAL" clId="{71E488B1-AB27-4A12-AD45-3892551E8C2B}" dt="2020-10-24T01:02:59.963" v="111" actId="1076"/>
          <ac:picMkLst>
            <pc:docMk/>
            <pc:sldMk cId="476512003" sldId="1013"/>
            <ac:picMk id="5" creationId="{8DF5E139-F9D2-44E6-97AD-9E0FA69FD5AC}"/>
          </ac:picMkLst>
        </pc:picChg>
        <pc:picChg chg="mod">
          <ac:chgData name="Danielle Powers" userId="d34b97b5-8b9c-4a18-8f12-98e77c2ab661" providerId="ADAL" clId="{71E488B1-AB27-4A12-AD45-3892551E8C2B}" dt="2020-10-24T01:03:09.693" v="113" actId="1076"/>
          <ac:picMkLst>
            <pc:docMk/>
            <pc:sldMk cId="476512003" sldId="1013"/>
            <ac:picMk id="12" creationId="{6B693A24-9E93-486D-AA98-81001E691F17}"/>
          </ac:picMkLst>
        </pc:picChg>
        <pc:picChg chg="mod">
          <ac:chgData name="Danielle Powers" userId="d34b97b5-8b9c-4a18-8f12-98e77c2ab661" providerId="ADAL" clId="{71E488B1-AB27-4A12-AD45-3892551E8C2B}" dt="2020-10-24T01:04:39.362" v="136" actId="1076"/>
          <ac:picMkLst>
            <pc:docMk/>
            <pc:sldMk cId="476512003" sldId="1013"/>
            <ac:picMk id="15" creationId="{86A779F7-840D-437C-9599-8A4DA8FCC660}"/>
          </ac:picMkLst>
        </pc:picChg>
      </pc:sldChg>
      <pc:sldChg chg="del">
        <pc:chgData name="Danielle Powers" userId="d34b97b5-8b9c-4a18-8f12-98e77c2ab661" providerId="ADAL" clId="{71E488B1-AB27-4A12-AD45-3892551E8C2B}" dt="2020-10-24T01:04:57.340" v="139" actId="47"/>
        <pc:sldMkLst>
          <pc:docMk/>
          <pc:sldMk cId="866631782" sldId="1022"/>
        </pc:sldMkLst>
      </pc:sldChg>
      <pc:sldChg chg="del">
        <pc:chgData name="Danielle Powers" userId="d34b97b5-8b9c-4a18-8f12-98e77c2ab661" providerId="ADAL" clId="{71E488B1-AB27-4A12-AD45-3892551E8C2B}" dt="2020-10-24T01:04:58.290" v="140" actId="47"/>
        <pc:sldMkLst>
          <pc:docMk/>
          <pc:sldMk cId="3165632214" sldId="1023"/>
        </pc:sldMkLst>
      </pc:sldChg>
      <pc:sldChg chg="modSp add mod">
        <pc:chgData name="Danielle Powers" userId="d34b97b5-8b9c-4a18-8f12-98e77c2ab661" providerId="ADAL" clId="{71E488B1-AB27-4A12-AD45-3892551E8C2B}" dt="2020-10-24T12:50:26.430" v="1349" actId="20577"/>
        <pc:sldMkLst>
          <pc:docMk/>
          <pc:sldMk cId="1302675289" sldId="1024"/>
        </pc:sldMkLst>
        <pc:spChg chg="mod">
          <ac:chgData name="Danielle Powers" userId="d34b97b5-8b9c-4a18-8f12-98e77c2ab661" providerId="ADAL" clId="{71E488B1-AB27-4A12-AD45-3892551E8C2B}" dt="2020-10-24T00:57:47.656" v="41" actId="6549"/>
          <ac:spMkLst>
            <pc:docMk/>
            <pc:sldMk cId="1302675289" sldId="1024"/>
            <ac:spMk id="2" creationId="{2A54ED4D-3B62-4829-A51A-6ADE8C80A9A7}"/>
          </ac:spMkLst>
        </pc:spChg>
        <pc:spChg chg="mod">
          <ac:chgData name="Danielle Powers" userId="d34b97b5-8b9c-4a18-8f12-98e77c2ab661" providerId="ADAL" clId="{71E488B1-AB27-4A12-AD45-3892551E8C2B}" dt="2020-10-24T12:50:26.430" v="1349" actId="20577"/>
          <ac:spMkLst>
            <pc:docMk/>
            <pc:sldMk cId="1302675289" sldId="1024"/>
            <ac:spMk id="3" creationId="{2D207083-4C3F-42DF-8A50-375209CAA774}"/>
          </ac:spMkLst>
        </pc:spChg>
      </pc:sldChg>
      <pc:sldChg chg="addSp delSp modSp mod">
        <pc:chgData name="Danielle Powers" userId="d34b97b5-8b9c-4a18-8f12-98e77c2ab661" providerId="ADAL" clId="{71E488B1-AB27-4A12-AD45-3892551E8C2B}" dt="2020-10-24T16:14:27.631" v="1368" actId="1076"/>
        <pc:sldMkLst>
          <pc:docMk/>
          <pc:sldMk cId="3307064985" sldId="1025"/>
        </pc:sldMkLst>
        <pc:graphicFrameChg chg="add del mod modGraphic">
          <ac:chgData name="Danielle Powers" userId="d34b97b5-8b9c-4a18-8f12-98e77c2ab661" providerId="ADAL" clId="{71E488B1-AB27-4A12-AD45-3892551E8C2B}" dt="2020-10-24T16:13:18.926" v="1360"/>
          <ac:graphicFrameMkLst>
            <pc:docMk/>
            <pc:sldMk cId="3307064985" sldId="1025"/>
            <ac:graphicFrameMk id="9" creationId="{9DEC8AEC-117E-4528-9FFD-9C767D62B38E}"/>
          </ac:graphicFrameMkLst>
        </pc:graphicFrameChg>
        <pc:picChg chg="add del">
          <ac:chgData name="Danielle Powers" userId="d34b97b5-8b9c-4a18-8f12-98e77c2ab661" providerId="ADAL" clId="{71E488B1-AB27-4A12-AD45-3892551E8C2B}" dt="2020-10-24T16:13:27.361" v="1362" actId="478"/>
          <ac:picMkLst>
            <pc:docMk/>
            <pc:sldMk cId="3307064985" sldId="1025"/>
            <ac:picMk id="8" creationId="{2613D29F-AC7A-4342-A59F-4F227C6B308A}"/>
          </ac:picMkLst>
        </pc:picChg>
        <pc:picChg chg="mod">
          <ac:chgData name="Danielle Powers" userId="d34b97b5-8b9c-4a18-8f12-98e77c2ab661" providerId="ADAL" clId="{71E488B1-AB27-4A12-AD45-3892551E8C2B}" dt="2020-10-24T16:14:27.631" v="1368" actId="1076"/>
          <ac:picMkLst>
            <pc:docMk/>
            <pc:sldMk cId="3307064985" sldId="1025"/>
            <ac:picMk id="10" creationId="{35ED7353-4C0B-447C-ACA8-96FD9930EB36}"/>
          </ac:picMkLst>
        </pc:picChg>
      </pc:sldChg>
    </pc:docChg>
  </pc:docChgLst>
  <pc:docChgLst>
    <pc:chgData name="Meredith Stone" userId="0b982af0-6b6d-4474-93d5-1837c7a717d5" providerId="ADAL" clId="{F0F5EA20-553B-44FD-8CA4-30B6BBEB1118}"/>
    <pc:docChg chg="undo custSel addSld modSld">
      <pc:chgData name="Meredith Stone" userId="0b982af0-6b6d-4474-93d5-1837c7a717d5" providerId="ADAL" clId="{F0F5EA20-553B-44FD-8CA4-30B6BBEB1118}" dt="2020-10-22T18:13:29.235" v="59" actId="1076"/>
      <pc:docMkLst>
        <pc:docMk/>
      </pc:docMkLst>
      <pc:sldChg chg="modSp mod">
        <pc:chgData name="Meredith Stone" userId="0b982af0-6b6d-4474-93d5-1837c7a717d5" providerId="ADAL" clId="{F0F5EA20-553B-44FD-8CA4-30B6BBEB1118}" dt="2020-10-22T18:06:20.974" v="49" actId="1076"/>
        <pc:sldMkLst>
          <pc:docMk/>
          <pc:sldMk cId="476512003" sldId="1013"/>
        </pc:sldMkLst>
        <pc:picChg chg="mod">
          <ac:chgData name="Meredith Stone" userId="0b982af0-6b6d-4474-93d5-1837c7a717d5" providerId="ADAL" clId="{F0F5EA20-553B-44FD-8CA4-30B6BBEB1118}" dt="2020-10-22T18:06:20.974" v="49" actId="1076"/>
          <ac:picMkLst>
            <pc:docMk/>
            <pc:sldMk cId="476512003" sldId="1013"/>
            <ac:picMk id="3" creationId="{FA601E6F-9114-4651-A5D5-01B7457F29CF}"/>
          </ac:picMkLst>
        </pc:picChg>
      </pc:sldChg>
      <pc:sldChg chg="delSp modSp add mod">
        <pc:chgData name="Meredith Stone" userId="0b982af0-6b6d-4474-93d5-1837c7a717d5" providerId="ADAL" clId="{F0F5EA20-553B-44FD-8CA4-30B6BBEB1118}" dt="2020-10-22T18:13:29.235" v="59" actId="1076"/>
        <pc:sldMkLst>
          <pc:docMk/>
          <pc:sldMk cId="866631782" sldId="1022"/>
        </pc:sldMkLst>
        <pc:spChg chg="mod">
          <ac:chgData name="Meredith Stone" userId="0b982af0-6b6d-4474-93d5-1837c7a717d5" providerId="ADAL" clId="{F0F5EA20-553B-44FD-8CA4-30B6BBEB1118}" dt="2020-10-22T17:48:19.735" v="9" actId="20577"/>
          <ac:spMkLst>
            <pc:docMk/>
            <pc:sldMk cId="866631782" sldId="1022"/>
            <ac:spMk id="4" creationId="{BA7FB8F9-DB92-4BD9-85E0-D9E92636F7D5}"/>
          </ac:spMkLst>
        </pc:spChg>
        <pc:graphicFrameChg chg="del mod modGraphic">
          <ac:chgData name="Meredith Stone" userId="0b982af0-6b6d-4474-93d5-1837c7a717d5" providerId="ADAL" clId="{F0F5EA20-553B-44FD-8CA4-30B6BBEB1118}" dt="2020-10-22T18:13:20.779" v="57"/>
          <ac:graphicFrameMkLst>
            <pc:docMk/>
            <pc:sldMk cId="866631782" sldId="1022"/>
            <ac:graphicFrameMk id="3" creationId="{3EC9F4E5-8D32-4AB1-900D-C0BBD7F15882}"/>
          </ac:graphicFrameMkLst>
        </pc:graphicFrameChg>
        <pc:picChg chg="del mod">
          <ac:chgData name="Meredith Stone" userId="0b982af0-6b6d-4474-93d5-1837c7a717d5" providerId="ADAL" clId="{F0F5EA20-553B-44FD-8CA4-30B6BBEB1118}" dt="2020-10-22T18:13:01.801" v="50" actId="478"/>
          <ac:picMkLst>
            <pc:docMk/>
            <pc:sldMk cId="866631782" sldId="1022"/>
            <ac:picMk id="2" creationId="{C2FFBE5C-1A65-40B8-A23F-CB204E57029B}"/>
          </ac:picMkLst>
        </pc:picChg>
        <pc:picChg chg="del">
          <ac:chgData name="Meredith Stone" userId="0b982af0-6b6d-4474-93d5-1837c7a717d5" providerId="ADAL" clId="{F0F5EA20-553B-44FD-8CA4-30B6BBEB1118}" dt="2020-10-22T17:48:21.697" v="10" actId="478"/>
          <ac:picMkLst>
            <pc:docMk/>
            <pc:sldMk cId="866631782" sldId="1022"/>
            <ac:picMk id="3" creationId="{FA601E6F-9114-4651-A5D5-01B7457F29CF}"/>
          </ac:picMkLst>
        </pc:picChg>
        <pc:picChg chg="mod">
          <ac:chgData name="Meredith Stone" userId="0b982af0-6b6d-4474-93d5-1837c7a717d5" providerId="ADAL" clId="{F0F5EA20-553B-44FD-8CA4-30B6BBEB1118}" dt="2020-10-22T18:13:29.235" v="59" actId="1076"/>
          <ac:picMkLst>
            <pc:docMk/>
            <pc:sldMk cId="866631782" sldId="1022"/>
            <ac:picMk id="5" creationId="{ADC8D0C1-1261-4D30-AB27-5F255483A8B8}"/>
          </ac:picMkLst>
        </pc:picChg>
      </pc:sldChg>
      <pc:sldChg chg="delSp modSp add mod">
        <pc:chgData name="Meredith Stone" userId="0b982af0-6b6d-4474-93d5-1837c7a717d5" providerId="ADAL" clId="{F0F5EA20-553B-44FD-8CA4-30B6BBEB1118}" dt="2020-10-22T18:06:12.394" v="47" actId="1076"/>
        <pc:sldMkLst>
          <pc:docMk/>
          <pc:sldMk cId="3165632214" sldId="1023"/>
        </pc:sldMkLst>
        <pc:spChg chg="mod">
          <ac:chgData name="Meredith Stone" userId="0b982af0-6b6d-4474-93d5-1837c7a717d5" providerId="ADAL" clId="{F0F5EA20-553B-44FD-8CA4-30B6BBEB1118}" dt="2020-10-22T17:48:44.656" v="42" actId="20577"/>
          <ac:spMkLst>
            <pc:docMk/>
            <pc:sldMk cId="3165632214" sldId="1023"/>
            <ac:spMk id="4" creationId="{BA7FB8F9-DB92-4BD9-85E0-D9E92636F7D5}"/>
          </ac:spMkLst>
        </pc:spChg>
        <pc:picChg chg="mod">
          <ac:chgData name="Meredith Stone" userId="0b982af0-6b6d-4474-93d5-1837c7a717d5" providerId="ADAL" clId="{F0F5EA20-553B-44FD-8CA4-30B6BBEB1118}" dt="2020-10-22T18:06:12.394" v="47" actId="1076"/>
          <ac:picMkLst>
            <pc:docMk/>
            <pc:sldMk cId="3165632214" sldId="1023"/>
            <ac:picMk id="2" creationId="{23EF19B2-C7C2-436F-84D6-9D1C56E6CF5B}"/>
          </ac:picMkLst>
        </pc:picChg>
        <pc:picChg chg="del">
          <ac:chgData name="Meredith Stone" userId="0b982af0-6b6d-4474-93d5-1837c7a717d5" providerId="ADAL" clId="{F0F5EA20-553B-44FD-8CA4-30B6BBEB1118}" dt="2020-10-22T17:48:46.483" v="43" actId="478"/>
          <ac:picMkLst>
            <pc:docMk/>
            <pc:sldMk cId="3165632214" sldId="1023"/>
            <ac:picMk id="3" creationId="{FA601E6F-9114-4651-A5D5-01B7457F29CF}"/>
          </ac:picMkLst>
        </pc:picChg>
      </pc:sldChg>
    </pc:docChg>
  </pc:docChgLst>
  <pc:docChgLst>
    <pc:chgData name="Danielle Powers" userId="d34b97b5-8b9c-4a18-8f12-98e77c2ab661" providerId="ADAL" clId="{7F4329D2-37CF-4A27-A8FD-C2848A4AB95C}"/>
    <pc:docChg chg="modSld">
      <pc:chgData name="Danielle Powers" userId="d34b97b5-8b9c-4a18-8f12-98e77c2ab661" providerId="ADAL" clId="{7F4329D2-37CF-4A27-A8FD-C2848A4AB95C}" dt="2020-10-23T16:56:26.232" v="0" actId="6549"/>
      <pc:docMkLst>
        <pc:docMk/>
      </pc:docMkLst>
      <pc:sldChg chg="modSp mod">
        <pc:chgData name="Danielle Powers" userId="d34b97b5-8b9c-4a18-8f12-98e77c2ab661" providerId="ADAL" clId="{7F4329D2-37CF-4A27-A8FD-C2848A4AB95C}" dt="2020-10-23T16:56:26.232" v="0" actId="6549"/>
        <pc:sldMkLst>
          <pc:docMk/>
          <pc:sldMk cId="902778639" sldId="1019"/>
        </pc:sldMkLst>
        <pc:spChg chg="mod">
          <ac:chgData name="Danielle Powers" userId="d34b97b5-8b9c-4a18-8f12-98e77c2ab661" providerId="ADAL" clId="{7F4329D2-37CF-4A27-A8FD-C2848A4AB95C}" dt="2020-10-23T16:56:26.232" v="0" actId="6549"/>
          <ac:spMkLst>
            <pc:docMk/>
            <pc:sldMk cId="902778639" sldId="1019"/>
            <ac:spMk id="3" creationId="{2D207083-4C3F-42DF-8A50-375209CAA774}"/>
          </ac:spMkLst>
        </pc:spChg>
      </pc:sldChg>
    </pc:docChg>
  </pc:docChgLst>
  <pc:docChgLst>
    <pc:chgData name="Meredith Stone" userId="0b982af0-6b6d-4474-93d5-1837c7a717d5" providerId="ADAL" clId="{7DE6F766-B93F-4A37-9118-183864347634}"/>
    <pc:docChg chg="undo custSel addSld delSld modSld">
      <pc:chgData name="Meredith Stone" userId="0b982af0-6b6d-4474-93d5-1837c7a717d5" providerId="ADAL" clId="{7DE6F766-B93F-4A37-9118-183864347634}" dt="2020-10-24T13:48:08.344" v="298" actId="1076"/>
      <pc:docMkLst>
        <pc:docMk/>
      </pc:docMkLst>
      <pc:sldChg chg="modSp mod modNotesTx">
        <pc:chgData name="Meredith Stone" userId="0b982af0-6b6d-4474-93d5-1837c7a717d5" providerId="ADAL" clId="{7DE6F766-B93F-4A37-9118-183864347634}" dt="2020-10-24T12:52:28.566" v="273" actId="20577"/>
        <pc:sldMkLst>
          <pc:docMk/>
          <pc:sldMk cId="4020928696" sldId="365"/>
        </pc:sldMkLst>
        <pc:spChg chg="mod">
          <ac:chgData name="Meredith Stone" userId="0b982af0-6b6d-4474-93d5-1837c7a717d5" providerId="ADAL" clId="{7DE6F766-B93F-4A37-9118-183864347634}" dt="2020-10-24T12:52:28.566" v="273" actId="20577"/>
          <ac:spMkLst>
            <pc:docMk/>
            <pc:sldMk cId="4020928696" sldId="365"/>
            <ac:spMk id="4" creationId="{D8496C02-00F2-4589-AA71-D8F74DA03E5D}"/>
          </ac:spMkLst>
        </pc:spChg>
      </pc:sldChg>
      <pc:sldChg chg="delSp modSp mod">
        <pc:chgData name="Meredith Stone" userId="0b982af0-6b6d-4474-93d5-1837c7a717d5" providerId="ADAL" clId="{7DE6F766-B93F-4A37-9118-183864347634}" dt="2020-10-24T12:38:30.431" v="30" actId="2711"/>
        <pc:sldMkLst>
          <pc:docMk/>
          <pc:sldMk cId="476512003" sldId="1013"/>
        </pc:sldMkLst>
        <pc:spChg chg="mod">
          <ac:chgData name="Meredith Stone" userId="0b982af0-6b6d-4474-93d5-1837c7a717d5" providerId="ADAL" clId="{7DE6F766-B93F-4A37-9118-183864347634}" dt="2020-10-23T19:04:45.375" v="5" actId="6549"/>
          <ac:spMkLst>
            <pc:docMk/>
            <pc:sldMk cId="476512003" sldId="1013"/>
            <ac:spMk id="4" creationId="{BA7FB8F9-DB92-4BD9-85E0-D9E92636F7D5}"/>
          </ac:spMkLst>
        </pc:spChg>
        <pc:spChg chg="mod">
          <ac:chgData name="Meredith Stone" userId="0b982af0-6b6d-4474-93d5-1837c7a717d5" providerId="ADAL" clId="{7DE6F766-B93F-4A37-9118-183864347634}" dt="2020-10-24T12:38:17.141" v="27" actId="2711"/>
          <ac:spMkLst>
            <pc:docMk/>
            <pc:sldMk cId="476512003" sldId="1013"/>
            <ac:spMk id="7" creationId="{471A6A30-144D-4342-AF6F-C21B78B80824}"/>
          </ac:spMkLst>
        </pc:spChg>
        <pc:spChg chg="mod">
          <ac:chgData name="Meredith Stone" userId="0b982af0-6b6d-4474-93d5-1837c7a717d5" providerId="ADAL" clId="{7DE6F766-B93F-4A37-9118-183864347634}" dt="2020-10-24T12:38:30.431" v="30" actId="2711"/>
          <ac:spMkLst>
            <pc:docMk/>
            <pc:sldMk cId="476512003" sldId="1013"/>
            <ac:spMk id="11" creationId="{A549CF23-4B59-42CE-B223-67F652B651E6}"/>
          </ac:spMkLst>
        </pc:spChg>
        <pc:spChg chg="mod">
          <ac:chgData name="Meredith Stone" userId="0b982af0-6b6d-4474-93d5-1837c7a717d5" providerId="ADAL" clId="{7DE6F766-B93F-4A37-9118-183864347634}" dt="2020-10-24T12:38:26.226" v="29" actId="14100"/>
          <ac:spMkLst>
            <pc:docMk/>
            <pc:sldMk cId="476512003" sldId="1013"/>
            <ac:spMk id="14" creationId="{425BB898-385E-4129-84C6-B81ECB58F168}"/>
          </ac:spMkLst>
        </pc:spChg>
        <pc:picChg chg="del">
          <ac:chgData name="Meredith Stone" userId="0b982af0-6b6d-4474-93d5-1837c7a717d5" providerId="ADAL" clId="{7DE6F766-B93F-4A37-9118-183864347634}" dt="2020-10-23T21:21:11.781" v="14" actId="478"/>
          <ac:picMkLst>
            <pc:docMk/>
            <pc:sldMk cId="476512003" sldId="1013"/>
            <ac:picMk id="3" creationId="{FA601E6F-9114-4651-A5D5-01B7457F29CF}"/>
          </ac:picMkLst>
        </pc:picChg>
      </pc:sldChg>
      <pc:sldChg chg="delSp mod">
        <pc:chgData name="Meredith Stone" userId="0b982af0-6b6d-4474-93d5-1837c7a717d5" providerId="ADAL" clId="{7DE6F766-B93F-4A37-9118-183864347634}" dt="2020-10-23T21:21:09.343" v="13" actId="478"/>
        <pc:sldMkLst>
          <pc:docMk/>
          <pc:sldMk cId="4133136205" sldId="1014"/>
        </pc:sldMkLst>
        <pc:picChg chg="del">
          <ac:chgData name="Meredith Stone" userId="0b982af0-6b6d-4474-93d5-1837c7a717d5" providerId="ADAL" clId="{7DE6F766-B93F-4A37-9118-183864347634}" dt="2020-10-23T21:21:09.343" v="13" actId="478"/>
          <ac:picMkLst>
            <pc:docMk/>
            <pc:sldMk cId="4133136205" sldId="1014"/>
            <ac:picMk id="2" creationId="{34359E28-DB54-45C0-8A4B-587F3CDC5A0F}"/>
          </ac:picMkLst>
        </pc:picChg>
      </pc:sldChg>
      <pc:sldChg chg="modSp mod">
        <pc:chgData name="Meredith Stone" userId="0b982af0-6b6d-4474-93d5-1837c7a717d5" providerId="ADAL" clId="{7DE6F766-B93F-4A37-9118-183864347634}" dt="2020-10-23T19:16:06.867" v="12" actId="20577"/>
        <pc:sldMkLst>
          <pc:docMk/>
          <pc:sldMk cId="902778639" sldId="1019"/>
        </pc:sldMkLst>
        <pc:spChg chg="mod">
          <ac:chgData name="Meredith Stone" userId="0b982af0-6b6d-4474-93d5-1837c7a717d5" providerId="ADAL" clId="{7DE6F766-B93F-4A37-9118-183864347634}" dt="2020-10-23T19:16:06.867" v="12" actId="20577"/>
          <ac:spMkLst>
            <pc:docMk/>
            <pc:sldMk cId="902778639" sldId="1019"/>
            <ac:spMk id="3" creationId="{2D207083-4C3F-42DF-8A50-375209CAA774}"/>
          </ac:spMkLst>
        </pc:spChg>
        <pc:graphicFrameChg chg="modGraphic">
          <ac:chgData name="Meredith Stone" userId="0b982af0-6b6d-4474-93d5-1837c7a717d5" providerId="ADAL" clId="{7DE6F766-B93F-4A37-9118-183864347634}" dt="2020-10-23T19:03:38.221" v="2" actId="20577"/>
          <ac:graphicFrameMkLst>
            <pc:docMk/>
            <pc:sldMk cId="902778639" sldId="1019"/>
            <ac:graphicFrameMk id="4" creationId="{09B211A4-CA90-4F53-89F0-58A7C792DCBF}"/>
          </ac:graphicFrameMkLst>
        </pc:graphicFrameChg>
      </pc:sldChg>
      <pc:sldChg chg="delSp modSp mod">
        <pc:chgData name="Meredith Stone" userId="0b982af0-6b6d-4474-93d5-1837c7a717d5" providerId="ADAL" clId="{7DE6F766-B93F-4A37-9118-183864347634}" dt="2020-10-23T21:21:14.100" v="15" actId="478"/>
        <pc:sldMkLst>
          <pc:docMk/>
          <pc:sldMk cId="866631782" sldId="1022"/>
        </pc:sldMkLst>
        <pc:spChg chg="mod">
          <ac:chgData name="Meredith Stone" userId="0b982af0-6b6d-4474-93d5-1837c7a717d5" providerId="ADAL" clId="{7DE6F766-B93F-4A37-9118-183864347634}" dt="2020-10-23T19:04:51.071" v="6" actId="20577"/>
          <ac:spMkLst>
            <pc:docMk/>
            <pc:sldMk cId="866631782" sldId="1022"/>
            <ac:spMk id="4" creationId="{BA7FB8F9-DB92-4BD9-85E0-D9E92636F7D5}"/>
          </ac:spMkLst>
        </pc:spChg>
        <pc:picChg chg="del">
          <ac:chgData name="Meredith Stone" userId="0b982af0-6b6d-4474-93d5-1837c7a717d5" providerId="ADAL" clId="{7DE6F766-B93F-4A37-9118-183864347634}" dt="2020-10-23T21:21:14.100" v="15" actId="478"/>
          <ac:picMkLst>
            <pc:docMk/>
            <pc:sldMk cId="866631782" sldId="1022"/>
            <ac:picMk id="5" creationId="{ADC8D0C1-1261-4D30-AB27-5F255483A8B8}"/>
          </ac:picMkLst>
        </pc:picChg>
      </pc:sldChg>
      <pc:sldChg chg="delSp modSp mod">
        <pc:chgData name="Meredith Stone" userId="0b982af0-6b6d-4474-93d5-1837c7a717d5" providerId="ADAL" clId="{7DE6F766-B93F-4A37-9118-183864347634}" dt="2020-10-23T21:21:16.024" v="16" actId="478"/>
        <pc:sldMkLst>
          <pc:docMk/>
          <pc:sldMk cId="3165632214" sldId="1023"/>
        </pc:sldMkLst>
        <pc:spChg chg="mod">
          <ac:chgData name="Meredith Stone" userId="0b982af0-6b6d-4474-93d5-1837c7a717d5" providerId="ADAL" clId="{7DE6F766-B93F-4A37-9118-183864347634}" dt="2020-10-23T19:04:57.213" v="7" actId="20577"/>
          <ac:spMkLst>
            <pc:docMk/>
            <pc:sldMk cId="3165632214" sldId="1023"/>
            <ac:spMk id="4" creationId="{BA7FB8F9-DB92-4BD9-85E0-D9E92636F7D5}"/>
          </ac:spMkLst>
        </pc:spChg>
        <pc:picChg chg="del">
          <ac:chgData name="Meredith Stone" userId="0b982af0-6b6d-4474-93d5-1837c7a717d5" providerId="ADAL" clId="{7DE6F766-B93F-4A37-9118-183864347634}" dt="2020-10-23T21:21:16.024" v="16" actId="478"/>
          <ac:picMkLst>
            <pc:docMk/>
            <pc:sldMk cId="3165632214" sldId="1023"/>
            <ac:picMk id="2" creationId="{23EF19B2-C7C2-436F-84D6-9D1C56E6CF5B}"/>
          </ac:picMkLst>
        </pc:picChg>
      </pc:sldChg>
      <pc:sldChg chg="modSp mod">
        <pc:chgData name="Meredith Stone" userId="0b982af0-6b6d-4474-93d5-1837c7a717d5" providerId="ADAL" clId="{7DE6F766-B93F-4A37-9118-183864347634}" dt="2020-10-24T12:51:48.114" v="254" actId="6549"/>
        <pc:sldMkLst>
          <pc:docMk/>
          <pc:sldMk cId="1302675289" sldId="1024"/>
        </pc:sldMkLst>
        <pc:spChg chg="mod">
          <ac:chgData name="Meredith Stone" userId="0b982af0-6b6d-4474-93d5-1837c7a717d5" providerId="ADAL" clId="{7DE6F766-B93F-4A37-9118-183864347634}" dt="2020-10-24T12:51:48.114" v="254" actId="6549"/>
          <ac:spMkLst>
            <pc:docMk/>
            <pc:sldMk cId="1302675289" sldId="1024"/>
            <ac:spMk id="3" creationId="{2D207083-4C3F-42DF-8A50-375209CAA774}"/>
          </ac:spMkLst>
        </pc:spChg>
      </pc:sldChg>
      <pc:sldChg chg="delSp modSp add del mod">
        <pc:chgData name="Meredith Stone" userId="0b982af0-6b6d-4474-93d5-1837c7a717d5" providerId="ADAL" clId="{7DE6F766-B93F-4A37-9118-183864347634}" dt="2020-10-24T12:39:38.354" v="35" actId="47"/>
        <pc:sldMkLst>
          <pc:docMk/>
          <pc:sldMk cId="1180411033" sldId="1025"/>
        </pc:sldMkLst>
        <pc:spChg chg="mod">
          <ac:chgData name="Meredith Stone" userId="0b982af0-6b6d-4474-93d5-1837c7a717d5" providerId="ADAL" clId="{7DE6F766-B93F-4A37-9118-183864347634}" dt="2020-10-24T12:38:04.358" v="26" actId="20577"/>
          <ac:spMkLst>
            <pc:docMk/>
            <pc:sldMk cId="1180411033" sldId="1025"/>
            <ac:spMk id="4" creationId="{BA7FB8F9-DB92-4BD9-85E0-D9E92636F7D5}"/>
          </ac:spMkLst>
        </pc:spChg>
        <pc:spChg chg="mod">
          <ac:chgData name="Meredith Stone" userId="0b982af0-6b6d-4474-93d5-1837c7a717d5" providerId="ADAL" clId="{7DE6F766-B93F-4A37-9118-183864347634}" dt="2020-10-24T12:39:36.820" v="34" actId="1076"/>
          <ac:spMkLst>
            <pc:docMk/>
            <pc:sldMk cId="1180411033" sldId="1025"/>
            <ac:spMk id="7" creationId="{471A6A30-144D-4342-AF6F-C21B78B80824}"/>
          </ac:spMkLst>
        </pc:spChg>
        <pc:picChg chg="del">
          <ac:chgData name="Meredith Stone" userId="0b982af0-6b6d-4474-93d5-1837c7a717d5" providerId="ADAL" clId="{7DE6F766-B93F-4A37-9118-183864347634}" dt="2020-10-24T12:39:30.294" v="31" actId="478"/>
          <ac:picMkLst>
            <pc:docMk/>
            <pc:sldMk cId="1180411033" sldId="1025"/>
            <ac:picMk id="5" creationId="{8DF5E139-F9D2-44E6-97AD-9E0FA69FD5AC}"/>
          </ac:picMkLst>
        </pc:picChg>
        <pc:picChg chg="del">
          <ac:chgData name="Meredith Stone" userId="0b982af0-6b6d-4474-93d5-1837c7a717d5" providerId="ADAL" clId="{7DE6F766-B93F-4A37-9118-183864347634}" dt="2020-10-24T12:39:31.447" v="32" actId="478"/>
          <ac:picMkLst>
            <pc:docMk/>
            <pc:sldMk cId="1180411033" sldId="1025"/>
            <ac:picMk id="12" creationId="{6B693A24-9E93-486D-AA98-81001E691F17}"/>
          </ac:picMkLst>
        </pc:picChg>
        <pc:picChg chg="del">
          <ac:chgData name="Meredith Stone" userId="0b982af0-6b6d-4474-93d5-1837c7a717d5" providerId="ADAL" clId="{7DE6F766-B93F-4A37-9118-183864347634}" dt="2020-10-24T12:39:32.971" v="33" actId="478"/>
          <ac:picMkLst>
            <pc:docMk/>
            <pc:sldMk cId="1180411033" sldId="1025"/>
            <ac:picMk id="15" creationId="{86A779F7-840D-437C-9599-8A4DA8FCC660}"/>
          </ac:picMkLst>
        </pc:picChg>
      </pc:sldChg>
      <pc:sldChg chg="addSp delSp modSp add mod">
        <pc:chgData name="Meredith Stone" userId="0b982af0-6b6d-4474-93d5-1837c7a717d5" providerId="ADAL" clId="{7DE6F766-B93F-4A37-9118-183864347634}" dt="2020-10-24T13:48:08.344" v="298" actId="1076"/>
        <pc:sldMkLst>
          <pc:docMk/>
          <pc:sldMk cId="3307064985" sldId="1025"/>
        </pc:sldMkLst>
        <pc:spChg chg="mod">
          <ac:chgData name="Meredith Stone" userId="0b982af0-6b6d-4474-93d5-1837c7a717d5" providerId="ADAL" clId="{7DE6F766-B93F-4A37-9118-183864347634}" dt="2020-10-24T12:40:33.788" v="58" actId="20577"/>
          <ac:spMkLst>
            <pc:docMk/>
            <pc:sldMk cId="3307064985" sldId="1025"/>
            <ac:spMk id="4" creationId="{BA7FB8F9-DB92-4BD9-85E0-D9E92636F7D5}"/>
          </ac:spMkLst>
        </pc:spChg>
        <pc:spChg chg="mod">
          <ac:chgData name="Meredith Stone" userId="0b982af0-6b6d-4474-93d5-1837c7a717d5" providerId="ADAL" clId="{7DE6F766-B93F-4A37-9118-183864347634}" dt="2020-10-24T12:40:22.341" v="49" actId="1076"/>
          <ac:spMkLst>
            <pc:docMk/>
            <pc:sldMk cId="3307064985" sldId="1025"/>
            <ac:spMk id="7" creationId="{471A6A30-144D-4342-AF6F-C21B78B80824}"/>
          </ac:spMkLst>
        </pc:spChg>
        <pc:spChg chg="mod">
          <ac:chgData name="Meredith Stone" userId="0b982af0-6b6d-4474-93d5-1837c7a717d5" providerId="ADAL" clId="{7DE6F766-B93F-4A37-9118-183864347634}" dt="2020-10-24T13:20:55.250" v="291" actId="1076"/>
          <ac:spMkLst>
            <pc:docMk/>
            <pc:sldMk cId="3307064985" sldId="1025"/>
            <ac:spMk id="11" creationId="{A549CF23-4B59-42CE-B223-67F652B651E6}"/>
          </ac:spMkLst>
        </pc:spChg>
        <pc:spChg chg="mod">
          <ac:chgData name="Meredith Stone" userId="0b982af0-6b6d-4474-93d5-1837c7a717d5" providerId="ADAL" clId="{7DE6F766-B93F-4A37-9118-183864347634}" dt="2020-10-24T13:20:51.285" v="290" actId="1076"/>
          <ac:spMkLst>
            <pc:docMk/>
            <pc:sldMk cId="3307064985" sldId="1025"/>
            <ac:spMk id="14" creationId="{425BB898-385E-4129-84C6-B81ECB58F168}"/>
          </ac:spMkLst>
        </pc:spChg>
        <pc:graphicFrameChg chg="add del mod">
          <ac:chgData name="Meredith Stone" userId="0b982af0-6b6d-4474-93d5-1837c7a717d5" providerId="ADAL" clId="{7DE6F766-B93F-4A37-9118-183864347634}" dt="2020-10-24T12:40:10.608" v="45" actId="478"/>
          <ac:graphicFrameMkLst>
            <pc:docMk/>
            <pc:sldMk cId="3307064985" sldId="1025"/>
            <ac:graphicFrameMk id="2" creationId="{A8E1869A-DC1A-4DE2-961D-5E6FE44E7F8B}"/>
          </ac:graphicFrameMkLst>
        </pc:graphicFrameChg>
        <pc:picChg chg="del mod">
          <ac:chgData name="Meredith Stone" userId="0b982af0-6b6d-4474-93d5-1837c7a717d5" providerId="ADAL" clId="{7DE6F766-B93F-4A37-9118-183864347634}" dt="2020-10-24T13:05:12.687" v="279" actId="478"/>
          <ac:picMkLst>
            <pc:docMk/>
            <pc:sldMk cId="3307064985" sldId="1025"/>
            <ac:picMk id="2" creationId="{FC14CCE3-3545-422A-86D8-AD14D3563E49}"/>
          </ac:picMkLst>
        </pc:picChg>
        <pc:picChg chg="del mod">
          <ac:chgData name="Meredith Stone" userId="0b982af0-6b6d-4474-93d5-1837c7a717d5" providerId="ADAL" clId="{7DE6F766-B93F-4A37-9118-183864347634}" dt="2020-10-24T13:04:24.681" v="274" actId="478"/>
          <ac:picMkLst>
            <pc:docMk/>
            <pc:sldMk cId="3307064985" sldId="1025"/>
            <ac:picMk id="3" creationId="{3E409034-A99C-4697-B901-967B54256048}"/>
          </ac:picMkLst>
        </pc:picChg>
        <pc:picChg chg="del mod">
          <ac:chgData name="Meredith Stone" userId="0b982af0-6b6d-4474-93d5-1837c7a717d5" providerId="ADAL" clId="{7DE6F766-B93F-4A37-9118-183864347634}" dt="2020-10-24T13:20:03.732" v="286" actId="478"/>
          <ac:picMkLst>
            <pc:docMk/>
            <pc:sldMk cId="3307064985" sldId="1025"/>
            <ac:picMk id="5" creationId="{88BE6486-7072-4DF7-BF9A-425914F57C7A}"/>
          </ac:picMkLst>
        </pc:picChg>
        <pc:picChg chg="del">
          <ac:chgData name="Meredith Stone" userId="0b982af0-6b6d-4474-93d5-1837c7a717d5" providerId="ADAL" clId="{7DE6F766-B93F-4A37-9118-183864347634}" dt="2020-10-24T12:39:43.481" v="37" actId="478"/>
          <ac:picMkLst>
            <pc:docMk/>
            <pc:sldMk cId="3307064985" sldId="1025"/>
            <ac:picMk id="5" creationId="{8DF5E139-F9D2-44E6-97AD-9E0FA69FD5AC}"/>
          </ac:picMkLst>
        </pc:picChg>
        <pc:picChg chg="del mod">
          <ac:chgData name="Meredith Stone" userId="0b982af0-6b6d-4474-93d5-1837c7a717d5" providerId="ADAL" clId="{7DE6F766-B93F-4A37-9118-183864347634}" dt="2020-10-24T13:47:46.394" v="292" actId="478"/>
          <ac:picMkLst>
            <pc:docMk/>
            <pc:sldMk cId="3307064985" sldId="1025"/>
            <ac:picMk id="6" creationId="{7592063F-2D38-4796-9F2F-459102993800}"/>
          </ac:picMkLst>
        </pc:picChg>
        <pc:picChg chg="mod">
          <ac:chgData name="Meredith Stone" userId="0b982af0-6b6d-4474-93d5-1837c7a717d5" providerId="ADAL" clId="{7DE6F766-B93F-4A37-9118-183864347634}" dt="2020-10-24T13:48:08.344" v="298" actId="1076"/>
          <ac:picMkLst>
            <pc:docMk/>
            <pc:sldMk cId="3307064985" sldId="1025"/>
            <ac:picMk id="8" creationId="{2613D29F-AC7A-4342-A59F-4F227C6B308A}"/>
          </ac:picMkLst>
        </pc:picChg>
        <pc:picChg chg="del">
          <ac:chgData name="Meredith Stone" userId="0b982af0-6b6d-4474-93d5-1837c7a717d5" providerId="ADAL" clId="{7DE6F766-B93F-4A37-9118-183864347634}" dt="2020-10-24T12:39:44.640" v="38" actId="478"/>
          <ac:picMkLst>
            <pc:docMk/>
            <pc:sldMk cId="3307064985" sldId="1025"/>
            <ac:picMk id="12" creationId="{6B693A24-9E93-486D-AA98-81001E691F17}"/>
          </ac:picMkLst>
        </pc:picChg>
        <pc:picChg chg="del">
          <ac:chgData name="Meredith Stone" userId="0b982af0-6b6d-4474-93d5-1837c7a717d5" providerId="ADAL" clId="{7DE6F766-B93F-4A37-9118-183864347634}" dt="2020-10-24T12:39:45.794" v="39" actId="478"/>
          <ac:picMkLst>
            <pc:docMk/>
            <pc:sldMk cId="3307064985" sldId="1025"/>
            <ac:picMk id="15" creationId="{86A779F7-840D-437C-9599-8A4DA8FCC66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22CE4F-73A3-46D0-905D-2B144130930B}"/>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4" name="Footer Placeholder 3">
            <a:extLst>
              <a:ext uri="{FF2B5EF4-FFF2-40B4-BE49-F238E27FC236}">
                <a16:creationId xmlns:a16="http://schemas.microsoft.com/office/drawing/2014/main" id="{3E554C19-125F-47B9-8DAE-001ACA69ED61}"/>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6" name="Date Placeholder 5">
            <a:extLst>
              <a:ext uri="{FF2B5EF4-FFF2-40B4-BE49-F238E27FC236}">
                <a16:creationId xmlns:a16="http://schemas.microsoft.com/office/drawing/2014/main" id="{614B6112-A533-4004-AAE3-AAF7BCE87FD6}"/>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8D5A863-C0E6-40A5-9439-C8EA34499D9E}" type="datetimeFigureOut">
              <a:rPr lang="en-US" smtClean="0"/>
              <a:t>10/24/2020</a:t>
            </a:fld>
            <a:endParaRPr lang="en-US"/>
          </a:p>
        </p:txBody>
      </p:sp>
    </p:spTree>
    <p:extLst>
      <p:ext uri="{BB962C8B-B14F-4D97-AF65-F5344CB8AC3E}">
        <p14:creationId xmlns:p14="http://schemas.microsoft.com/office/powerpoint/2010/main" val="33130939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B60EFF9-8EE2-45A8-B22A-0445D24EABE3}" type="datetimeFigureOut">
              <a:rPr lang="en-US" smtClean="0"/>
              <a:t>10/24/2020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525A975-924E-4D72-B9E0-5750E7444F39}" type="slidenum">
              <a:rPr lang="en-US" smtClean="0"/>
              <a:t>‹#›</a:t>
            </a:fld>
            <a:endParaRPr lang="en-US"/>
          </a:p>
        </p:txBody>
      </p:sp>
    </p:spTree>
    <p:extLst>
      <p:ext uri="{BB962C8B-B14F-4D97-AF65-F5344CB8AC3E}">
        <p14:creationId xmlns:p14="http://schemas.microsoft.com/office/powerpoint/2010/main" val="2421324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1</a:t>
            </a:fld>
            <a:endParaRPr lang="en-US"/>
          </a:p>
        </p:txBody>
      </p:sp>
    </p:spTree>
    <p:extLst>
      <p:ext uri="{BB962C8B-B14F-4D97-AF65-F5344CB8AC3E}">
        <p14:creationId xmlns:p14="http://schemas.microsoft.com/office/powerpoint/2010/main" val="2288617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A525A975-924E-4D72-B9E0-5750E7444F39}" type="slidenum">
              <a:rPr lang="en-US" smtClean="0"/>
              <a:t>2</a:t>
            </a:fld>
            <a:endParaRPr lang="en-US"/>
          </a:p>
        </p:txBody>
      </p:sp>
    </p:spTree>
    <p:extLst>
      <p:ext uri="{BB962C8B-B14F-4D97-AF65-F5344CB8AC3E}">
        <p14:creationId xmlns:p14="http://schemas.microsoft.com/office/powerpoint/2010/main" val="985749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3</a:t>
            </a:fld>
            <a:endParaRPr lang="en-US"/>
          </a:p>
        </p:txBody>
      </p:sp>
    </p:spTree>
    <p:extLst>
      <p:ext uri="{BB962C8B-B14F-4D97-AF65-F5344CB8AC3E}">
        <p14:creationId xmlns:p14="http://schemas.microsoft.com/office/powerpoint/2010/main" val="36988547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5A975-924E-4D72-B9E0-5750E7444F39}" type="slidenum">
              <a:rPr lang="en-US" smtClean="0"/>
              <a:t>12</a:t>
            </a:fld>
            <a:endParaRPr lang="en-US"/>
          </a:p>
        </p:txBody>
      </p:sp>
    </p:spTree>
    <p:extLst>
      <p:ext uri="{BB962C8B-B14F-4D97-AF65-F5344CB8AC3E}">
        <p14:creationId xmlns:p14="http://schemas.microsoft.com/office/powerpoint/2010/main" val="12446558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74F29-1341-4978-B419-54F4703BDEE5}"/>
              </a:ext>
            </a:extLst>
          </p:cNvPr>
          <p:cNvSpPr>
            <a:spLocks noGrp="1"/>
          </p:cNvSpPr>
          <p:nvPr>
            <p:ph type="title"/>
          </p:nvPr>
        </p:nvSpPr>
        <p:spPr>
          <a:xfrm>
            <a:off x="838200" y="365125"/>
            <a:ext cx="10515600" cy="997849"/>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E8AA2D7-51AC-46D2-91EC-E90DD5E86693}"/>
              </a:ext>
            </a:extLst>
          </p:cNvPr>
          <p:cNvSpPr>
            <a:spLocks noGrp="1"/>
          </p:cNvSpPr>
          <p:nvPr>
            <p:ph idx="1"/>
          </p:nvPr>
        </p:nvSpPr>
        <p:spPr>
          <a:xfrm>
            <a:off x="838200" y="1595639"/>
            <a:ext cx="10515600" cy="45532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hidden="1">
            <a:extLst>
              <a:ext uri="{FF2B5EF4-FFF2-40B4-BE49-F238E27FC236}">
                <a16:creationId xmlns:a16="http://schemas.microsoft.com/office/drawing/2014/main" id="{ADE3C959-1A11-4332-AD0D-78819668E678}"/>
              </a:ext>
            </a:extLst>
          </p:cNvPr>
          <p:cNvSpPr>
            <a:spLocks noGrp="1"/>
          </p:cNvSpPr>
          <p:nvPr>
            <p:ph type="dt" sz="half" idx="10"/>
          </p:nvPr>
        </p:nvSpPr>
        <p:spPr>
          <a:xfrm>
            <a:off x="838200" y="6356350"/>
            <a:ext cx="2743200" cy="365125"/>
          </a:xfrm>
          <a:prstGeom prst="rect">
            <a:avLst/>
          </a:prstGeom>
        </p:spPr>
        <p:txBody>
          <a:bodyPr/>
          <a:lstStyle/>
          <a:p>
            <a:endParaRPr lang="en-US"/>
          </a:p>
        </p:txBody>
      </p:sp>
      <p:pic>
        <p:nvPicPr>
          <p:cNvPr id="8" name="Picture 7">
            <a:extLst>
              <a:ext uri="{FF2B5EF4-FFF2-40B4-BE49-F238E27FC236}">
                <a16:creationId xmlns:a16="http://schemas.microsoft.com/office/drawing/2014/main" id="{5F1E3B48-3D13-4202-A5DE-68E0C3030B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838200" y="6110288"/>
            <a:ext cx="1968960" cy="436916"/>
          </a:xfrm>
          <a:prstGeom prst="rect">
            <a:avLst/>
          </a:prstGeom>
        </p:spPr>
      </p:pic>
      <p:pic>
        <p:nvPicPr>
          <p:cNvPr id="9" name="Picture 8" descr="A close up of a logo&#10;&#10;Description automatically generated">
            <a:extLst>
              <a:ext uri="{FF2B5EF4-FFF2-40B4-BE49-F238E27FC236}">
                <a16:creationId xmlns:a16="http://schemas.microsoft.com/office/drawing/2014/main" id="{29584C1D-3F62-40C3-8F79-C3B218AC84AF}"/>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243932" y="5929313"/>
            <a:ext cx="770596" cy="652458"/>
          </a:xfrm>
          <a:prstGeom prst="rect">
            <a:avLst/>
          </a:prstGeom>
        </p:spPr>
      </p:pic>
    </p:spTree>
    <p:extLst>
      <p:ext uri="{BB962C8B-B14F-4D97-AF65-F5344CB8AC3E}">
        <p14:creationId xmlns:p14="http://schemas.microsoft.com/office/powerpoint/2010/main" val="658178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hidden="1">
            <a:extLst>
              <a:ext uri="{FF2B5EF4-FFF2-40B4-BE49-F238E27FC236}">
                <a16:creationId xmlns:a16="http://schemas.microsoft.com/office/drawing/2014/main" id="{55FB0F2F-6BDA-4958-9027-5C50128D33AA}"/>
              </a:ext>
            </a:extLst>
          </p:cNvPr>
          <p:cNvSpPr>
            <a:spLocks noGrp="1"/>
          </p:cNvSpPr>
          <p:nvPr>
            <p:ph type="dt" sz="half" idx="10"/>
          </p:nvPr>
        </p:nvSpPr>
        <p:spPr>
          <a:xfrm>
            <a:off x="838200" y="6356350"/>
            <a:ext cx="2743200" cy="365125"/>
          </a:xfrm>
          <a:prstGeom prst="rect">
            <a:avLst/>
          </a:prstGeom>
        </p:spPr>
        <p:txBody>
          <a:bodyPr/>
          <a:lstStyle/>
          <a:p>
            <a:endParaRPr lang="en-US"/>
          </a:p>
        </p:txBody>
      </p:sp>
    </p:spTree>
    <p:extLst>
      <p:ext uri="{BB962C8B-B14F-4D97-AF65-F5344CB8AC3E}">
        <p14:creationId xmlns:p14="http://schemas.microsoft.com/office/powerpoint/2010/main" val="1624904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GB"/>
          </a:p>
        </p:txBody>
      </p:sp>
      <p:sp>
        <p:nvSpPr>
          <p:cNvPr id="5" name="Text Placeholder 4"/>
          <p:cNvSpPr>
            <a:spLocks noGrp="1"/>
          </p:cNvSpPr>
          <p:nvPr>
            <p:ph type="body" sz="quarter" idx="10"/>
          </p:nvPr>
        </p:nvSpPr>
        <p:spPr>
          <a:xfrm>
            <a:off x="609600" y="1600200"/>
            <a:ext cx="10972800" cy="3505200"/>
          </a:xfrm>
          <a:prstGeom prst="rect">
            <a:avLst/>
          </a:prstGeom>
        </p:spPr>
        <p:txBody>
          <a:bodyPr/>
          <a:lstStyle>
            <a:lvl1pPr marL="342900" marR="0" indent="-342900" algn="l" defTabSz="914400" rtl="0" eaLnBrk="1" fontAlgn="base" latinLnBrk="0" hangingPunct="1">
              <a:lnSpc>
                <a:spcPct val="100000"/>
              </a:lnSpc>
              <a:spcBef>
                <a:spcPct val="50000"/>
              </a:spcBef>
              <a:spcAft>
                <a:spcPct val="0"/>
              </a:spcAft>
              <a:buClr>
                <a:srgbClr val="216B99"/>
              </a:buClr>
              <a:buSzTx/>
              <a:buFontTx/>
              <a:buChar char="•"/>
              <a:tabLst/>
              <a:defRPr/>
            </a:lvl1pPr>
            <a:lvl2pPr marL="742950" marR="0" indent="-285750" algn="l" defTabSz="914400" rtl="0" eaLnBrk="1" fontAlgn="base" latinLnBrk="0" hangingPunct="1">
              <a:lnSpc>
                <a:spcPct val="100000"/>
              </a:lnSpc>
              <a:spcBef>
                <a:spcPct val="50000"/>
              </a:spcBef>
              <a:spcAft>
                <a:spcPct val="0"/>
              </a:spcAft>
              <a:buClr>
                <a:srgbClr val="216B99"/>
              </a:buClr>
              <a:buSzTx/>
              <a:buFontTx/>
              <a:buChar char="–"/>
              <a:tabLst/>
              <a:defRPr/>
            </a:lvl2pPr>
            <a:lvl3pPr marL="1143000" marR="0" indent="-228600" algn="l" defTabSz="914400" rtl="0" eaLnBrk="1" fontAlgn="base" latinLnBrk="0" hangingPunct="1">
              <a:lnSpc>
                <a:spcPct val="100000"/>
              </a:lnSpc>
              <a:spcBef>
                <a:spcPct val="50000"/>
              </a:spcBef>
              <a:spcAft>
                <a:spcPct val="0"/>
              </a:spcAft>
              <a:buClr>
                <a:srgbClr val="216B99"/>
              </a:buClr>
              <a:buSzTx/>
              <a:buFontTx/>
              <a:buChar char="•"/>
              <a:tabLst/>
              <a:defRPr/>
            </a:lvl3pPr>
            <a:lvl4pPr marL="1600200" marR="0" indent="-228600" algn="l" defTabSz="914400" rtl="0" eaLnBrk="1" fontAlgn="base" latinLnBrk="0" hangingPunct="1">
              <a:lnSpc>
                <a:spcPct val="100000"/>
              </a:lnSpc>
              <a:spcBef>
                <a:spcPct val="50000"/>
              </a:spcBef>
              <a:spcAft>
                <a:spcPct val="0"/>
              </a:spcAft>
              <a:buClr>
                <a:srgbClr val="216B99"/>
              </a:buClr>
              <a:buSzTx/>
              <a:buFontTx/>
              <a:buChar char="–"/>
              <a:tabLst/>
              <a:defRPr/>
            </a:lvl4pPr>
            <a:lvl5pPr marL="2057400" marR="0" indent="-228600" algn="l" defTabSz="914400" rtl="0" eaLnBrk="1" fontAlgn="base" latinLnBrk="0" hangingPunct="1">
              <a:lnSpc>
                <a:spcPct val="100000"/>
              </a:lnSpc>
              <a:spcBef>
                <a:spcPct val="50000"/>
              </a:spcBef>
              <a:spcAft>
                <a:spcPct val="0"/>
              </a:spcAft>
              <a:buClr>
                <a:srgbClr val="216B99"/>
              </a:buClr>
              <a:buSzTx/>
              <a:buFontTx/>
              <a:buChar char="•"/>
              <a:tabLst/>
              <a:defRPr sz="1900"/>
            </a:lvl5pPr>
            <a:lvl6pPr>
              <a:defRPr sz="2600"/>
            </a:lvl6pPr>
          </a:lstStyle>
          <a:p>
            <a:pPr marL="342900" marR="0" lvl="0" indent="-342900" algn="l" defTabSz="914400" rtl="0" eaLnBrk="1" fontAlgn="base" latinLnBrk="0" hangingPunct="1">
              <a:lnSpc>
                <a:spcPct val="100000"/>
              </a:lnSpc>
              <a:spcBef>
                <a:spcPct val="50000"/>
              </a:spcBef>
              <a:spcAft>
                <a:spcPct val="0"/>
              </a:spcAft>
              <a:buClr>
                <a:srgbClr val="216B99"/>
              </a:buClr>
              <a:buSzTx/>
              <a:buFontTx/>
              <a:buChar char="•"/>
              <a:tabLst/>
              <a:defRPr/>
            </a:pPr>
            <a:r>
              <a:rPr kumimoji="0" lang="en-US" sz="2300" b="0" i="0" u="none" strike="noStrike" kern="0" cap="none" spc="0" normalizeH="0" baseline="0" noProof="0">
                <a:ln>
                  <a:noFill/>
                </a:ln>
                <a:solidFill>
                  <a:schemeClr val="tx1"/>
                </a:solidFill>
                <a:effectLst/>
                <a:uLnTx/>
                <a:uFillTx/>
                <a:latin typeface="+mj-lt"/>
                <a:ea typeface="+mn-ea"/>
                <a:cs typeface="+mn-cs"/>
              </a:rPr>
              <a:t>Click to edit Master text styles</a:t>
            </a:r>
          </a:p>
          <a:p>
            <a:pPr marL="742950" marR="0" lvl="1" indent="-285750" algn="l" defTabSz="914400" rtl="0" eaLnBrk="1" fontAlgn="base" latinLnBrk="0" hangingPunct="1">
              <a:lnSpc>
                <a:spcPct val="100000"/>
              </a:lnSpc>
              <a:spcBef>
                <a:spcPct val="50000"/>
              </a:spcBef>
              <a:spcAft>
                <a:spcPct val="0"/>
              </a:spcAft>
              <a:buClr>
                <a:srgbClr val="216B99"/>
              </a:buClr>
              <a:buSzTx/>
              <a:buFontTx/>
              <a:buChar char="–"/>
              <a:tabLst/>
              <a:defRPr/>
            </a:pPr>
            <a:r>
              <a:rPr kumimoji="0" lang="en-US" sz="1900" b="0" i="0" u="none" strike="noStrike" kern="0" cap="none" spc="0" normalizeH="0" baseline="0" noProof="0">
                <a:ln>
                  <a:noFill/>
                </a:ln>
                <a:solidFill>
                  <a:schemeClr val="tx1"/>
                </a:solidFill>
                <a:effectLst/>
                <a:uLnTx/>
                <a:uFillTx/>
                <a:latin typeface="+mn-lt"/>
              </a:rPr>
              <a:t>Second level</a:t>
            </a:r>
          </a:p>
          <a:p>
            <a:pPr marL="1143000" marR="0" lvl="2" indent="-228600" algn="l" defTabSz="914400" rtl="0" eaLnBrk="1" fontAlgn="base" latinLnBrk="0" hangingPunct="1">
              <a:lnSpc>
                <a:spcPct val="100000"/>
              </a:lnSpc>
              <a:spcBef>
                <a:spcPct val="50000"/>
              </a:spcBef>
              <a:spcAft>
                <a:spcPct val="0"/>
              </a:spcAft>
              <a:buClr>
                <a:srgbClr val="216B99"/>
              </a:buClr>
              <a:buSzTx/>
              <a:buFontTx/>
              <a:buChar char="•"/>
              <a:tabLst/>
              <a:defRPr/>
            </a:pPr>
            <a:r>
              <a:rPr kumimoji="0" lang="en-US" sz="1900" b="0" i="0" u="none" strike="noStrike" kern="0" cap="none" spc="0" normalizeH="0" baseline="0" noProof="0">
                <a:ln>
                  <a:noFill/>
                </a:ln>
                <a:solidFill>
                  <a:schemeClr val="tx1"/>
                </a:solidFill>
                <a:effectLst/>
                <a:uLnTx/>
                <a:uFillTx/>
                <a:latin typeface="+mn-lt"/>
              </a:rPr>
              <a:t>Third level</a:t>
            </a:r>
          </a:p>
          <a:p>
            <a:pPr marL="1600200" marR="0" lvl="3" indent="-228600" algn="l" defTabSz="914400" rtl="0" eaLnBrk="1" fontAlgn="base" latinLnBrk="0" hangingPunct="1">
              <a:lnSpc>
                <a:spcPct val="100000"/>
              </a:lnSpc>
              <a:spcBef>
                <a:spcPct val="50000"/>
              </a:spcBef>
              <a:spcAft>
                <a:spcPct val="0"/>
              </a:spcAft>
              <a:buClr>
                <a:srgbClr val="216B99"/>
              </a:buClr>
              <a:buSzTx/>
              <a:buFontTx/>
              <a:buChar char="–"/>
              <a:tabLst/>
              <a:defRPr/>
            </a:pPr>
            <a:r>
              <a:rPr kumimoji="0" lang="en-US" sz="1900" b="0" i="0" u="none" strike="noStrike" kern="0" cap="none" spc="0" normalizeH="0" baseline="0" noProof="0">
                <a:ln>
                  <a:noFill/>
                </a:ln>
                <a:solidFill>
                  <a:schemeClr val="tx1"/>
                </a:solidFill>
                <a:effectLst/>
                <a:uLnTx/>
                <a:uFillTx/>
                <a:latin typeface="+mn-lt"/>
              </a:rPr>
              <a:t>Fourth level</a:t>
            </a:r>
          </a:p>
          <a:p>
            <a:pPr marL="2057400" marR="0" lvl="4" indent="-228600" algn="l" defTabSz="914400" rtl="0" eaLnBrk="1" fontAlgn="base" latinLnBrk="0" hangingPunct="1">
              <a:lnSpc>
                <a:spcPct val="100000"/>
              </a:lnSpc>
              <a:spcBef>
                <a:spcPct val="50000"/>
              </a:spcBef>
              <a:spcAft>
                <a:spcPct val="0"/>
              </a:spcAft>
              <a:buClr>
                <a:srgbClr val="216B99"/>
              </a:buClr>
              <a:buSzTx/>
              <a:buFontTx/>
              <a:buChar char="•"/>
              <a:tabLst/>
              <a:defRPr/>
            </a:pPr>
            <a:r>
              <a:rPr kumimoji="0" lang="en-US" sz="1900" b="0" i="0" u="none" strike="noStrike" kern="0" cap="none" spc="0" normalizeH="0" baseline="0" noProof="0">
                <a:ln>
                  <a:noFill/>
                </a:ln>
                <a:solidFill>
                  <a:schemeClr val="tx1"/>
                </a:solidFill>
                <a:effectLst/>
                <a:uLnTx/>
                <a:uFillTx/>
                <a:latin typeface="+mn-lt"/>
              </a:rPr>
              <a:t>Fifth level</a:t>
            </a:r>
          </a:p>
          <a:p>
            <a:pPr marL="2057400" marR="0" lvl="4" indent="-228600" algn="l" defTabSz="914400" rtl="0" eaLnBrk="1" fontAlgn="base" latinLnBrk="0" hangingPunct="1">
              <a:lnSpc>
                <a:spcPct val="100000"/>
              </a:lnSpc>
              <a:spcBef>
                <a:spcPct val="50000"/>
              </a:spcBef>
              <a:spcAft>
                <a:spcPct val="0"/>
              </a:spcAft>
              <a:buClr>
                <a:srgbClr val="216B99"/>
              </a:buClr>
              <a:buSzTx/>
              <a:buFontTx/>
              <a:buChar char="•"/>
              <a:tabLst/>
              <a:defRPr/>
            </a:pPr>
            <a:endParaRPr kumimoji="0" lang="en-US" sz="1900" b="0" i="0" u="none" strike="noStrike" kern="0" cap="none" spc="0" normalizeH="0" baseline="0" noProof="0">
              <a:ln>
                <a:noFill/>
              </a:ln>
              <a:solidFill>
                <a:schemeClr val="tx1"/>
              </a:solidFill>
              <a:effectLst/>
              <a:uLnTx/>
              <a:uFillTx/>
              <a:latin typeface="+mn-lt"/>
            </a:endParaRPr>
          </a:p>
          <a:p>
            <a:pPr marL="2057400" marR="0" lvl="4" indent="-228600" algn="l" defTabSz="914400" rtl="0" eaLnBrk="1" fontAlgn="base" latinLnBrk="0" hangingPunct="1">
              <a:lnSpc>
                <a:spcPct val="100000"/>
              </a:lnSpc>
              <a:spcBef>
                <a:spcPct val="50000"/>
              </a:spcBef>
              <a:spcAft>
                <a:spcPct val="0"/>
              </a:spcAft>
              <a:buClr>
                <a:srgbClr val="216B99"/>
              </a:buClr>
              <a:buSzTx/>
              <a:buFontTx/>
              <a:buChar char="•"/>
              <a:tabLst/>
              <a:defRPr/>
            </a:pPr>
            <a:endParaRPr kumimoji="0" lang="en-GB" sz="1900" b="0" i="0" u="none" strike="noStrike" kern="0" cap="none" spc="0" normalizeH="0" baseline="0" noProof="0">
              <a:ln>
                <a:noFill/>
              </a:ln>
              <a:solidFill>
                <a:schemeClr val="tx1"/>
              </a:solidFill>
              <a:effectLst/>
              <a:uLnTx/>
              <a:uFillTx/>
              <a:latin typeface="+mn-lt"/>
            </a:endParaRPr>
          </a:p>
        </p:txBody>
      </p:sp>
      <p:sp>
        <p:nvSpPr>
          <p:cNvPr id="6" name="Rectangle 6"/>
          <p:cNvSpPr txBox="1">
            <a:spLocks noChangeArrowheads="1"/>
          </p:cNvSpPr>
          <p:nvPr userDrawn="1"/>
        </p:nvSpPr>
        <p:spPr bwMode="auto">
          <a:xfrm>
            <a:off x="4165600" y="6361771"/>
            <a:ext cx="3149600" cy="269908"/>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defPPr>
              <a:defRPr lang="en-US"/>
            </a:defPPr>
            <a:lvl1pPr marL="0" algn="ctr" defTabSz="914400" rtl="0" eaLnBrk="0" latinLnBrk="0" hangingPunct="0">
              <a:defRPr sz="800" kern="1200">
                <a:solidFill>
                  <a:srgbClr val="808080"/>
                </a:solidFill>
                <a:latin typeface="+mj-lt"/>
                <a:ea typeface="ＭＳ Ｐゴシック" pitchFamily="1" charset="-128"/>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defRPr/>
            </a:pPr>
            <a:fld id="{5C665FA5-5701-42E5-BF65-DDBC5EED8E61}" type="slidenum">
              <a:rPr lang="en-US" sz="800" smtClean="0"/>
              <a:pPr fontAlgn="base">
                <a:spcBef>
                  <a:spcPct val="0"/>
                </a:spcBef>
                <a:spcAft>
                  <a:spcPct val="0"/>
                </a:spcAft>
                <a:defRPr/>
              </a:pPr>
              <a:t>‹#›</a:t>
            </a:fld>
            <a:endParaRPr lang="en-US" sz="800"/>
          </a:p>
          <a:p>
            <a:pPr fontAlgn="base">
              <a:spcBef>
                <a:spcPct val="0"/>
              </a:spcBef>
              <a:spcAft>
                <a:spcPct val="0"/>
              </a:spcAft>
              <a:defRPr/>
            </a:pPr>
            <a:r>
              <a:rPr lang="en-US" sz="1000"/>
              <a:t>ISO-NE Public</a:t>
            </a:r>
          </a:p>
        </p:txBody>
      </p:sp>
    </p:spTree>
    <p:extLst>
      <p:ext uri="{BB962C8B-B14F-4D97-AF65-F5344CB8AC3E}">
        <p14:creationId xmlns:p14="http://schemas.microsoft.com/office/powerpoint/2010/main" val="3075880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BF12C-5C7A-4DB0-B628-D1033456124A}"/>
              </a:ext>
            </a:extLst>
          </p:cNvPr>
          <p:cNvSpPr>
            <a:spLocks noGrp="1"/>
          </p:cNvSpPr>
          <p:nvPr>
            <p:ph type="title"/>
          </p:nvPr>
        </p:nvSpPr>
        <p:spPr/>
        <p:txBody>
          <a:bodyPr/>
          <a:lstStyle/>
          <a:p>
            <a:r>
              <a:rPr lang="en-US"/>
              <a:t>Click to edit Master title style</a:t>
            </a:r>
            <a:endParaRPr lang="en-GB"/>
          </a:p>
        </p:txBody>
      </p:sp>
      <p:sp>
        <p:nvSpPr>
          <p:cNvPr id="6" name="Date Placeholder 5">
            <a:extLst>
              <a:ext uri="{FF2B5EF4-FFF2-40B4-BE49-F238E27FC236}">
                <a16:creationId xmlns:a16="http://schemas.microsoft.com/office/drawing/2014/main" id="{36F088AF-16F9-4648-BD46-3113BC60293A}"/>
              </a:ext>
            </a:extLst>
          </p:cNvPr>
          <p:cNvSpPr>
            <a:spLocks noGrp="1"/>
          </p:cNvSpPr>
          <p:nvPr>
            <p:ph type="dt" sz="half" idx="10"/>
          </p:nvPr>
        </p:nvSpPr>
        <p:spPr/>
        <p:txBody>
          <a:bodyPr/>
          <a:lstStyle/>
          <a:p>
            <a:fld id="{AEFF8BF6-930F-4C36-884B-10EA5EB87C2E}" type="datetime1">
              <a:rPr lang="en-US" smtClean="0"/>
              <a:t>10/24/2020</a:t>
            </a:fld>
            <a:endParaRPr lang="en-US"/>
          </a:p>
        </p:txBody>
      </p:sp>
      <p:sp>
        <p:nvSpPr>
          <p:cNvPr id="7" name="Footer Placeholder 6">
            <a:extLst>
              <a:ext uri="{FF2B5EF4-FFF2-40B4-BE49-F238E27FC236}">
                <a16:creationId xmlns:a16="http://schemas.microsoft.com/office/drawing/2014/main" id="{7E05F02E-E594-4160-A2FF-D7E28210A85F}"/>
              </a:ext>
            </a:extLst>
          </p:cNvPr>
          <p:cNvSpPr>
            <a:spLocks noGrp="1"/>
          </p:cNvSpPr>
          <p:nvPr>
            <p:ph type="ftr" sz="quarter" idx="11"/>
          </p:nvPr>
        </p:nvSpPr>
        <p:spPr/>
        <p:txBody>
          <a:bodyPr/>
          <a:lstStyle/>
          <a:p>
            <a:endParaRPr lang="en-US"/>
          </a:p>
        </p:txBody>
      </p:sp>
      <p:sp>
        <p:nvSpPr>
          <p:cNvPr id="8" name="Slide Number Placeholder 7">
            <a:extLst>
              <a:ext uri="{FF2B5EF4-FFF2-40B4-BE49-F238E27FC236}">
                <a16:creationId xmlns:a16="http://schemas.microsoft.com/office/drawing/2014/main" id="{DA88AC70-FAC5-462B-BACC-B224FEC9389E}"/>
              </a:ext>
            </a:extLst>
          </p:cNvPr>
          <p:cNvSpPr>
            <a:spLocks noGrp="1"/>
          </p:cNvSpPr>
          <p:nvPr>
            <p:ph type="sldNum" sz="quarter" idx="12"/>
          </p:nvPr>
        </p:nvSpPr>
        <p:spPr/>
        <p:txBody>
          <a:bodyPr/>
          <a:lstStyle/>
          <a:p>
            <a:fld id="{71C0C6E0-BE50-40D3-A9E8-A985C9EFC4FA}" type="slidenum">
              <a:rPr lang="en-US" smtClean="0"/>
              <a:t>‹#›</a:t>
            </a:fld>
            <a:endParaRPr lang="en-US"/>
          </a:p>
        </p:txBody>
      </p:sp>
      <p:sp>
        <p:nvSpPr>
          <p:cNvPr id="9" name="Text Placeholder 4">
            <a:extLst>
              <a:ext uri="{FF2B5EF4-FFF2-40B4-BE49-F238E27FC236}">
                <a16:creationId xmlns:a16="http://schemas.microsoft.com/office/drawing/2014/main" id="{054C7005-88B1-496A-A47C-01DAB7429A6D}"/>
              </a:ext>
            </a:extLst>
          </p:cNvPr>
          <p:cNvSpPr>
            <a:spLocks noGrp="1"/>
          </p:cNvSpPr>
          <p:nvPr>
            <p:ph type="body" sz="quarter" idx="14" hasCustomPrompt="1"/>
          </p:nvPr>
        </p:nvSpPr>
        <p:spPr>
          <a:xfrm>
            <a:off x="527051" y="1041402"/>
            <a:ext cx="11137900" cy="306917"/>
          </a:xfrm>
        </p:spPr>
        <p:txBody>
          <a:bodyPr>
            <a:noAutofit/>
          </a:bodyPr>
          <a:lstStyle>
            <a:lvl1pPr marL="0" indent="0">
              <a:lnSpc>
                <a:spcPct val="100000"/>
              </a:lnSpc>
              <a:spcBef>
                <a:spcPts val="0"/>
              </a:spcBef>
              <a:buFont typeface="Arial" panose="020B0604020202020204" pitchFamily="34" charset="0"/>
              <a:buNone/>
              <a:defRPr sz="2133">
                <a:solidFill>
                  <a:schemeClr val="tx2"/>
                </a:solidFill>
              </a:defRPr>
            </a:lvl1pPr>
            <a:lvl2pPr marL="0" indent="0">
              <a:lnSpc>
                <a:spcPct val="100000"/>
              </a:lnSpc>
              <a:spcBef>
                <a:spcPts val="0"/>
              </a:spcBef>
              <a:buFont typeface="Arial" panose="020B0604020202020204" pitchFamily="34" charset="0"/>
              <a:buNone/>
              <a:defRPr sz="2133">
                <a:solidFill>
                  <a:schemeClr val="accent1"/>
                </a:solidFill>
              </a:defRPr>
            </a:lvl2pPr>
            <a:lvl3pPr marL="0" indent="0">
              <a:lnSpc>
                <a:spcPct val="100000"/>
              </a:lnSpc>
              <a:spcBef>
                <a:spcPts val="0"/>
              </a:spcBef>
              <a:buFont typeface="Arial" panose="020B0604020202020204" pitchFamily="34" charset="0"/>
              <a:buNone/>
              <a:defRPr sz="2133">
                <a:solidFill>
                  <a:schemeClr val="accent1"/>
                </a:solidFill>
              </a:defRPr>
            </a:lvl3pPr>
            <a:lvl4pPr marL="0" indent="0">
              <a:lnSpc>
                <a:spcPct val="100000"/>
              </a:lnSpc>
              <a:spcBef>
                <a:spcPts val="0"/>
              </a:spcBef>
              <a:buFont typeface="Arial" panose="020B0604020202020204" pitchFamily="34" charset="0"/>
              <a:buNone/>
              <a:defRPr sz="2133">
                <a:solidFill>
                  <a:schemeClr val="accent1"/>
                </a:solidFill>
              </a:defRPr>
            </a:lvl4pPr>
            <a:lvl5pPr marL="0" indent="0">
              <a:lnSpc>
                <a:spcPct val="100000"/>
              </a:lnSpc>
              <a:spcBef>
                <a:spcPts val="0"/>
              </a:spcBef>
              <a:buFont typeface="Arial" panose="020B0604020202020204" pitchFamily="34" charset="0"/>
              <a:buNone/>
              <a:defRPr sz="2133">
                <a:solidFill>
                  <a:schemeClr val="accent1"/>
                </a:solidFill>
              </a:defRPr>
            </a:lvl5pPr>
          </a:lstStyle>
          <a:p>
            <a:pPr lvl="0"/>
            <a:r>
              <a:rPr lang="en-US"/>
              <a:t>Click to edit subtitle style – 1 line only</a:t>
            </a:r>
          </a:p>
        </p:txBody>
      </p:sp>
    </p:spTree>
    <p:extLst>
      <p:ext uri="{BB962C8B-B14F-4D97-AF65-F5344CB8AC3E}">
        <p14:creationId xmlns:p14="http://schemas.microsoft.com/office/powerpoint/2010/main" val="243331679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C75A2C-8785-4D4F-B57A-999CDFC03006}"/>
              </a:ext>
            </a:extLst>
          </p:cNvPr>
          <p:cNvSpPr>
            <a:spLocks noGrp="1"/>
          </p:cNvSpPr>
          <p:nvPr>
            <p:ph type="title"/>
          </p:nvPr>
        </p:nvSpPr>
        <p:spPr>
          <a:xfrm>
            <a:off x="838200" y="365125"/>
            <a:ext cx="10515600" cy="10448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DB1FE0-782C-45BF-86A1-42F05502BACE}"/>
              </a:ext>
            </a:extLst>
          </p:cNvPr>
          <p:cNvSpPr>
            <a:spLocks noGrp="1"/>
          </p:cNvSpPr>
          <p:nvPr>
            <p:ph type="body" idx="1"/>
          </p:nvPr>
        </p:nvSpPr>
        <p:spPr>
          <a:xfrm>
            <a:off x="838200" y="1595886"/>
            <a:ext cx="10515600" cy="416543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12">
            <a:extLst>
              <a:ext uri="{FF2B5EF4-FFF2-40B4-BE49-F238E27FC236}">
                <a16:creationId xmlns:a16="http://schemas.microsoft.com/office/drawing/2014/main" id="{A95E9432-AA5B-4836-A556-37EAE36BD3F1}"/>
              </a:ext>
            </a:extLst>
          </p:cNvPr>
          <p:cNvSpPr txBox="1">
            <a:spLocks/>
          </p:cNvSpPr>
          <p:nvPr userDrawn="1"/>
        </p:nvSpPr>
        <p:spPr>
          <a:xfrm>
            <a:off x="4882356" y="6376432"/>
            <a:ext cx="2427288" cy="391658"/>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fld id="{5638C516-5C24-4BE3-AA27-1DA2F47B80BE}" type="slidenum">
              <a:rPr lang="en-US" sz="1400" smtClean="0"/>
              <a:pPr algn="ctr"/>
              <a:t>‹#›</a:t>
            </a:fld>
            <a:endParaRPr lang="en-US" sz="1400"/>
          </a:p>
        </p:txBody>
      </p:sp>
    </p:spTree>
    <p:extLst>
      <p:ext uri="{BB962C8B-B14F-4D97-AF65-F5344CB8AC3E}">
        <p14:creationId xmlns:p14="http://schemas.microsoft.com/office/powerpoint/2010/main" val="4116283865"/>
      </p:ext>
    </p:extLst>
  </p:cSld>
  <p:clrMap bg1="lt1" tx1="dk1" bg2="lt2" tx2="dk2" accent1="accent1" accent2="accent2" accent3="accent3" accent4="accent4" accent5="accent5" accent6="accent6" hlink="hlink" folHlink="folHlink"/>
  <p:sldLayoutIdLst>
    <p:sldLayoutId id="2147483650" r:id="rId1"/>
    <p:sldLayoutId id="2147483655" r:id="rId2"/>
    <p:sldLayoutId id="2147483656" r:id="rId3"/>
    <p:sldLayoutId id="2147483657" r:id="rId4"/>
  </p:sldLayoutIdLst>
  <p:hf hdr="0" ftr="0" dt="0"/>
  <p:txStyles>
    <p:title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2.png"/><Relationship Id="rId4" Type="http://schemas.openxmlformats.org/officeDocument/2006/relationships/image" Target="../media/image4.jpe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A274A47-3406-4960-8732-403A3AEFE6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4893" y="236863"/>
            <a:ext cx="3074779" cy="682300"/>
          </a:xfrm>
          <a:prstGeom prst="rect">
            <a:avLst/>
          </a:prstGeom>
        </p:spPr>
      </p:pic>
      <p:sp>
        <p:nvSpPr>
          <p:cNvPr id="14" name="Rectangle 13">
            <a:extLst>
              <a:ext uri="{FF2B5EF4-FFF2-40B4-BE49-F238E27FC236}">
                <a16:creationId xmlns:a16="http://schemas.microsoft.com/office/drawing/2014/main" id="{D3A9CF49-DE26-41C5-AC4C-FEE771200F15}"/>
              </a:ext>
            </a:extLst>
          </p:cNvPr>
          <p:cNvSpPr/>
          <p:nvPr/>
        </p:nvSpPr>
        <p:spPr>
          <a:xfrm>
            <a:off x="-1" y="5996426"/>
            <a:ext cx="12192000" cy="16200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BDAE584-86FE-4E8C-B0B7-332BB1028D2B}"/>
              </a:ext>
            </a:extLst>
          </p:cNvPr>
          <p:cNvSpPr/>
          <p:nvPr/>
        </p:nvSpPr>
        <p:spPr>
          <a:xfrm>
            <a:off x="0" y="6158429"/>
            <a:ext cx="12192000" cy="4627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65C36B8-832B-48C5-A041-EE557FF05434}"/>
              </a:ext>
            </a:extLst>
          </p:cNvPr>
          <p:cNvSpPr/>
          <p:nvPr/>
        </p:nvSpPr>
        <p:spPr>
          <a:xfrm>
            <a:off x="-1" y="6475797"/>
            <a:ext cx="12192000" cy="4627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ubtitle 2">
            <a:extLst>
              <a:ext uri="{FF2B5EF4-FFF2-40B4-BE49-F238E27FC236}">
                <a16:creationId xmlns:a16="http://schemas.microsoft.com/office/drawing/2014/main" id="{5BF5C8F7-DE8F-4A2F-8C49-195B88A5FD77}"/>
              </a:ext>
            </a:extLst>
          </p:cNvPr>
          <p:cNvSpPr txBox="1">
            <a:spLocks/>
          </p:cNvSpPr>
          <p:nvPr/>
        </p:nvSpPr>
        <p:spPr>
          <a:xfrm>
            <a:off x="18041" y="1450617"/>
            <a:ext cx="12191999" cy="1523492"/>
          </a:xfrm>
          <a:prstGeom prst="rect">
            <a:avLst/>
          </a:prstGeom>
        </p:spPr>
        <p:txBody>
          <a:bodyPr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600"/>
              </a:spcBef>
              <a:spcAft>
                <a:spcPts val="600"/>
              </a:spcAft>
              <a:buClr>
                <a:schemeClr val="accent2">
                  <a:lumMod val="50000"/>
                </a:schemeClr>
              </a:buClr>
              <a:buNone/>
              <a:defRPr/>
            </a:pPr>
            <a:r>
              <a:rPr lang="en-US" sz="2400" b="1" cap="small" dirty="0">
                <a:ea typeface="Cambria" panose="02040503050406030204" pitchFamily="18" charset="0"/>
              </a:rPr>
              <a:t>ISO-NE CONE and ORTP Analysis</a:t>
            </a:r>
          </a:p>
          <a:p>
            <a:pPr marL="0" indent="0" algn="ctr">
              <a:spcBef>
                <a:spcPts val="600"/>
              </a:spcBef>
              <a:spcAft>
                <a:spcPts val="600"/>
              </a:spcAft>
              <a:buClr>
                <a:schemeClr val="accent2">
                  <a:lumMod val="50000"/>
                </a:schemeClr>
              </a:buClr>
              <a:buNone/>
              <a:defRPr/>
            </a:pPr>
            <a:r>
              <a:rPr lang="en-US" sz="2000" cap="small" dirty="0">
                <a:ea typeface="Cambria" panose="02040503050406030204" pitchFamily="18" charset="0"/>
              </a:rPr>
              <a:t>October 26, 2020</a:t>
            </a:r>
          </a:p>
          <a:p>
            <a:pPr marL="0" indent="0" algn="ctr">
              <a:spcBef>
                <a:spcPts val="600"/>
              </a:spcBef>
              <a:buClr>
                <a:schemeClr val="accent2">
                  <a:lumMod val="50000"/>
                </a:schemeClr>
              </a:buClr>
              <a:buNone/>
              <a:defRPr/>
            </a:pPr>
            <a:endParaRPr lang="en-US" sz="900" cap="small" dirty="0">
              <a:ea typeface="Cambria" panose="02040503050406030204" pitchFamily="18" charset="0"/>
            </a:endParaRPr>
          </a:p>
          <a:p>
            <a:pPr marL="0" indent="0" algn="ctr">
              <a:spcBef>
                <a:spcPts val="600"/>
              </a:spcBef>
              <a:spcAft>
                <a:spcPts val="600"/>
              </a:spcAft>
              <a:buClr>
                <a:schemeClr val="accent2">
                  <a:lumMod val="50000"/>
                </a:schemeClr>
              </a:buClr>
              <a:buNone/>
              <a:defRPr/>
            </a:pPr>
            <a:r>
              <a:rPr lang="en-US" sz="1800" cap="small" dirty="0">
                <a:ea typeface="Cambria" panose="02040503050406030204" pitchFamily="18" charset="0"/>
              </a:rPr>
              <a:t>Danielle Powers, Keith Paul, Al </a:t>
            </a:r>
            <a:r>
              <a:rPr lang="en-US" sz="1800" cap="small" dirty="0" smtClean="0">
                <a:ea typeface="Cambria" panose="02040503050406030204" pitchFamily="18" charset="0"/>
              </a:rPr>
              <a:t>Ferrer</a:t>
            </a:r>
          </a:p>
          <a:p>
            <a:pPr marL="0" indent="0" algn="ctr">
              <a:spcBef>
                <a:spcPts val="600"/>
              </a:spcBef>
              <a:spcAft>
                <a:spcPts val="600"/>
              </a:spcAft>
              <a:buClr>
                <a:schemeClr val="accent2">
                  <a:lumMod val="50000"/>
                </a:schemeClr>
              </a:buClr>
              <a:buNone/>
              <a:defRPr/>
            </a:pPr>
            <a:r>
              <a:rPr lang="en-US" sz="1400" i="1" cap="small" dirty="0">
                <a:solidFill>
                  <a:srgbClr val="FF0000"/>
                </a:solidFill>
                <a:ea typeface="Cambria" panose="02040503050406030204" pitchFamily="18" charset="0"/>
              </a:rPr>
              <a:t>Revision </a:t>
            </a:r>
            <a:r>
              <a:rPr lang="en-US" sz="1400" i="1" cap="small" dirty="0" smtClean="0">
                <a:solidFill>
                  <a:srgbClr val="FF0000"/>
                </a:solidFill>
                <a:ea typeface="Cambria" panose="02040503050406030204" pitchFamily="18" charset="0"/>
              </a:rPr>
              <a:t>1</a:t>
            </a:r>
            <a:endParaRPr lang="en-US" sz="1400" i="1" cap="small" dirty="0">
              <a:solidFill>
                <a:srgbClr val="FF0000"/>
              </a:solidFill>
              <a:ea typeface="Cambria" panose="02040503050406030204" pitchFamily="18" charset="0"/>
            </a:endParaRPr>
          </a:p>
        </p:txBody>
      </p:sp>
      <p:pic>
        <p:nvPicPr>
          <p:cNvPr id="1026" name="Picture 2" descr="Onshore and Offshore Wind Farms: A Comparative Analysis">
            <a:extLst>
              <a:ext uri="{FF2B5EF4-FFF2-40B4-BE49-F238E27FC236}">
                <a16:creationId xmlns:a16="http://schemas.microsoft.com/office/drawing/2014/main" id="{C246E753-26CE-4D37-9666-BDBC6275AE7D}"/>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6560011" y="3747710"/>
            <a:ext cx="3862695" cy="193134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A close up of a logo&#10;&#10;Description automatically generated">
            <a:extLst>
              <a:ext uri="{FF2B5EF4-FFF2-40B4-BE49-F238E27FC236}">
                <a16:creationId xmlns:a16="http://schemas.microsoft.com/office/drawing/2014/main" id="{78199423-A9D6-4B6D-AEB1-C1A54C60861D}"/>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0363201" y="174882"/>
            <a:ext cx="1185862" cy="1004060"/>
          </a:xfrm>
          <a:prstGeom prst="rect">
            <a:avLst/>
          </a:prstGeom>
        </p:spPr>
      </p:pic>
      <p:pic>
        <p:nvPicPr>
          <p:cNvPr id="3" name="Picture 2" descr="A ship in a body of water&#10;&#10;Description automatically generated">
            <a:extLst>
              <a:ext uri="{FF2B5EF4-FFF2-40B4-BE49-F238E27FC236}">
                <a16:creationId xmlns:a16="http://schemas.microsoft.com/office/drawing/2014/main" id="{E58AB298-9FBC-4938-9C32-8648033A5E02}"/>
              </a:ext>
            </a:extLst>
          </p:cNvPr>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3356768" y="3747710"/>
            <a:ext cx="1345572" cy="1930179"/>
          </a:xfrm>
          <a:prstGeom prst="rect">
            <a:avLst/>
          </a:prstGeom>
        </p:spPr>
      </p:pic>
      <p:pic>
        <p:nvPicPr>
          <p:cNvPr id="5" name="Picture 4" descr="A bridge over a body of water&#10;&#10;Description automatically generated">
            <a:extLst>
              <a:ext uri="{FF2B5EF4-FFF2-40B4-BE49-F238E27FC236}">
                <a16:creationId xmlns:a16="http://schemas.microsoft.com/office/drawing/2014/main" id="{0FFBF116-1CD3-4EFF-9C0E-D2C5A909273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667339" y="3746541"/>
            <a:ext cx="2893405" cy="1931348"/>
          </a:xfrm>
          <a:prstGeom prst="rect">
            <a:avLst/>
          </a:prstGeom>
        </p:spPr>
      </p:pic>
      <p:pic>
        <p:nvPicPr>
          <p:cNvPr id="8" name="Picture 7" descr="A large body of water with a city in the background&#10;&#10;Description automatically generated">
            <a:extLst>
              <a:ext uri="{FF2B5EF4-FFF2-40B4-BE49-F238E27FC236}">
                <a16:creationId xmlns:a16="http://schemas.microsoft.com/office/drawing/2014/main" id="{BC9FAD6E-6E95-4703-8F5D-F5B999E49990}"/>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424368" y="3747710"/>
            <a:ext cx="2941093" cy="1930179"/>
          </a:xfrm>
          <a:prstGeom prst="rect">
            <a:avLst/>
          </a:prstGeom>
        </p:spPr>
      </p:pic>
      <p:pic>
        <p:nvPicPr>
          <p:cNvPr id="11" name="Picture 10" descr="A tree with a mountain in the background&#10;&#10;Description automatically generated">
            <a:extLst>
              <a:ext uri="{FF2B5EF4-FFF2-40B4-BE49-F238E27FC236}">
                <a16:creationId xmlns:a16="http://schemas.microsoft.com/office/drawing/2014/main" id="{360C8DD1-2991-4591-AD04-2D208FDF4C9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862621" y="3746541"/>
            <a:ext cx="2888270" cy="1931348"/>
          </a:xfrm>
          <a:prstGeom prst="rect">
            <a:avLst/>
          </a:prstGeom>
        </p:spPr>
      </p:pic>
    </p:spTree>
    <p:extLst>
      <p:ext uri="{BB962C8B-B14F-4D97-AF65-F5344CB8AC3E}">
        <p14:creationId xmlns:p14="http://schemas.microsoft.com/office/powerpoint/2010/main" val="1273615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4ED4D-3B62-4829-A51A-6ADE8C80A9A7}"/>
              </a:ext>
            </a:extLst>
          </p:cNvPr>
          <p:cNvSpPr>
            <a:spLocks noGrp="1"/>
          </p:cNvSpPr>
          <p:nvPr>
            <p:ph type="title"/>
          </p:nvPr>
        </p:nvSpPr>
        <p:spPr>
          <a:xfrm>
            <a:off x="555893" y="208012"/>
            <a:ext cx="10515600" cy="997849"/>
          </a:xfrm>
        </p:spPr>
        <p:txBody>
          <a:bodyPr/>
          <a:lstStyle/>
          <a:p>
            <a:r>
              <a:rPr lang="en-US" dirty="0"/>
              <a:t>Bonus Deprecation</a:t>
            </a:r>
          </a:p>
        </p:txBody>
      </p:sp>
      <p:sp>
        <p:nvSpPr>
          <p:cNvPr id="3" name="Content Placeholder 2">
            <a:extLst>
              <a:ext uri="{FF2B5EF4-FFF2-40B4-BE49-F238E27FC236}">
                <a16:creationId xmlns:a16="http://schemas.microsoft.com/office/drawing/2014/main" id="{2D207083-4C3F-42DF-8A50-375209CAA774}"/>
              </a:ext>
            </a:extLst>
          </p:cNvPr>
          <p:cNvSpPr>
            <a:spLocks noGrp="1"/>
          </p:cNvSpPr>
          <p:nvPr>
            <p:ph idx="1"/>
          </p:nvPr>
        </p:nvSpPr>
        <p:spPr>
          <a:xfrm>
            <a:off x="776287" y="1138527"/>
            <a:ext cx="10925175" cy="4934381"/>
          </a:xfrm>
        </p:spPr>
        <p:txBody>
          <a:bodyPr vert="horz" lIns="91440" tIns="45720" rIns="91440" bIns="45720" rtlCol="0" anchor="t">
            <a:normAutofit/>
          </a:bodyPr>
          <a:lstStyle/>
          <a:p>
            <a:r>
              <a:rPr lang="en-US" sz="2000" dirty="0"/>
              <a:t>We have reviewed the analysis conducted by NEPGA’s consultant and discussed the details around bonus depreciation internally</a:t>
            </a:r>
            <a:endParaRPr lang="en-US" sz="1600" dirty="0"/>
          </a:p>
          <a:p>
            <a:r>
              <a:rPr lang="en-US" sz="2000" dirty="0"/>
              <a:t>Further discussion around investment in fossil generation confirmed several challenges in attracting tax equity investors</a:t>
            </a:r>
          </a:p>
          <a:p>
            <a:pPr lvl="1"/>
            <a:r>
              <a:rPr lang="en-US" sz="1600" dirty="0"/>
              <a:t>Prolonged slump in gas prices</a:t>
            </a:r>
          </a:p>
          <a:p>
            <a:pPr lvl="1"/>
            <a:r>
              <a:rPr lang="en-US" sz="1600" dirty="0"/>
              <a:t>Uncertainty around future demand</a:t>
            </a:r>
          </a:p>
          <a:p>
            <a:pPr lvl="1"/>
            <a:r>
              <a:rPr lang="en-US" sz="1600" dirty="0"/>
              <a:t>Lack of long-term contracts</a:t>
            </a:r>
          </a:p>
          <a:p>
            <a:r>
              <a:rPr lang="en-US" sz="2000" dirty="0"/>
              <a:t>NEPGA models show tax equity investors may be unable to claim bonus depreciation and support the required return for the tax equity investor</a:t>
            </a:r>
          </a:p>
          <a:p>
            <a:r>
              <a:rPr lang="en-US" sz="2000" dirty="0"/>
              <a:t>Based on these discussions, we have removed bonus depreciation for the CONE units only</a:t>
            </a:r>
          </a:p>
          <a:p>
            <a:r>
              <a:rPr lang="en-US" sz="2000" dirty="0"/>
              <a:t>ORTP units represent low end of the range, therefore bonus depreciation still applies</a:t>
            </a:r>
          </a:p>
          <a:p>
            <a:endParaRPr lang="en-US" sz="2000" dirty="0"/>
          </a:p>
          <a:p>
            <a:endParaRPr lang="en-US" sz="2000" dirty="0"/>
          </a:p>
          <a:p>
            <a:endParaRPr lang="en-US" sz="2000" dirty="0"/>
          </a:p>
          <a:p>
            <a:endParaRPr lang="en-US" sz="2000" dirty="0"/>
          </a:p>
        </p:txBody>
      </p:sp>
    </p:spTree>
    <p:extLst>
      <p:ext uri="{BB962C8B-B14F-4D97-AF65-F5344CB8AC3E}">
        <p14:creationId xmlns:p14="http://schemas.microsoft.com/office/powerpoint/2010/main" val="1302675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4ED4D-3B62-4829-A51A-6ADE8C80A9A7}"/>
              </a:ext>
            </a:extLst>
          </p:cNvPr>
          <p:cNvSpPr>
            <a:spLocks noGrp="1"/>
          </p:cNvSpPr>
          <p:nvPr>
            <p:ph type="title"/>
          </p:nvPr>
        </p:nvSpPr>
        <p:spPr>
          <a:xfrm>
            <a:off x="671052" y="95541"/>
            <a:ext cx="10515600" cy="997849"/>
          </a:xfrm>
        </p:spPr>
        <p:txBody>
          <a:bodyPr/>
          <a:lstStyle/>
          <a:p>
            <a:r>
              <a:rPr lang="en-US"/>
              <a:t>Offshore Wind Capital Costs</a:t>
            </a:r>
          </a:p>
        </p:txBody>
      </p:sp>
      <p:sp>
        <p:nvSpPr>
          <p:cNvPr id="3" name="Content Placeholder 2">
            <a:extLst>
              <a:ext uri="{FF2B5EF4-FFF2-40B4-BE49-F238E27FC236}">
                <a16:creationId xmlns:a16="http://schemas.microsoft.com/office/drawing/2014/main" id="{2D207083-4C3F-42DF-8A50-375209CAA774}"/>
              </a:ext>
            </a:extLst>
          </p:cNvPr>
          <p:cNvSpPr>
            <a:spLocks noGrp="1"/>
          </p:cNvSpPr>
          <p:nvPr>
            <p:ph idx="1"/>
          </p:nvPr>
        </p:nvSpPr>
        <p:spPr>
          <a:xfrm>
            <a:off x="838199" y="914561"/>
            <a:ext cx="9652819" cy="4934381"/>
          </a:xfrm>
        </p:spPr>
        <p:txBody>
          <a:bodyPr>
            <a:normAutofit/>
          </a:bodyPr>
          <a:lstStyle/>
          <a:p>
            <a:r>
              <a:rPr lang="en-US" sz="1800" dirty="0"/>
              <a:t>Mott MacDonald has been asked to review the capital costs for the Offshore Wind unit under the condition that costs represent the “absolute lowest end of the range of feasible costs”</a:t>
            </a:r>
          </a:p>
          <a:p>
            <a:r>
              <a:rPr lang="en-US" sz="1800" dirty="0"/>
              <a:t>The estimated capital cost has been reduced to the lowest level that could reasonably be expected for an 800 MW Offshore Wind project with a point of interconnection at Brayton Point</a:t>
            </a:r>
          </a:p>
          <a:p>
            <a:r>
              <a:rPr lang="en-US" sz="1800" dirty="0"/>
              <a:t>Revisions:</a:t>
            </a:r>
          </a:p>
          <a:p>
            <a:pPr lvl="1"/>
            <a:r>
              <a:rPr lang="en-US" sz="1600" dirty="0"/>
              <a:t>Reduced inter-array 66 kV submarine cabling quantity to the minimum</a:t>
            </a:r>
          </a:p>
          <a:p>
            <a:pPr lvl="1">
              <a:lnSpc>
                <a:spcPct val="110000"/>
              </a:lnSpc>
              <a:spcBef>
                <a:spcPts val="0"/>
              </a:spcBef>
            </a:pPr>
            <a:r>
              <a:rPr lang="en-US" sz="1600" dirty="0"/>
              <a:t>Reduced the onshore cabling to the minimum by assuming the submarine </a:t>
            </a:r>
          </a:p>
          <a:p>
            <a:pPr marL="457200" lvl="1" indent="0">
              <a:lnSpc>
                <a:spcPct val="110000"/>
              </a:lnSpc>
              <a:spcBef>
                <a:spcPts val="0"/>
              </a:spcBef>
              <a:buNone/>
              <a:tabLst>
                <a:tab pos="688975" algn="l"/>
              </a:tabLst>
            </a:pPr>
            <a:r>
              <a:rPr lang="en-US" sz="1600" dirty="0"/>
              <a:t>	cable can land in the nearest vicinity of the Brayton Point 345 kV Substation</a:t>
            </a:r>
          </a:p>
          <a:p>
            <a:pPr lvl="1"/>
            <a:r>
              <a:rPr lang="en-US" sz="1600" dirty="0"/>
              <a:t>Reduced the project contingency from 10% to 5%</a:t>
            </a:r>
          </a:p>
          <a:p>
            <a:pPr>
              <a:lnSpc>
                <a:spcPct val="100000"/>
              </a:lnSpc>
            </a:pPr>
            <a:r>
              <a:rPr lang="en-US" sz="1800" dirty="0"/>
              <a:t>This is the absolute minimum bottoms-up cost for an offshore wind project providing 800 MW at the Brayton Point location</a:t>
            </a:r>
          </a:p>
          <a:p>
            <a:pPr lvl="1">
              <a:lnSpc>
                <a:spcPct val="100000"/>
              </a:lnSpc>
            </a:pPr>
            <a:r>
              <a:rPr lang="en-US" sz="1600" dirty="0"/>
              <a:t>These costs do not include or address infrastructure improvements required for compliance with the Jones Act</a:t>
            </a:r>
          </a:p>
          <a:p>
            <a:pPr lvl="1">
              <a:lnSpc>
                <a:spcPct val="100000"/>
              </a:lnSpc>
            </a:pPr>
            <a:r>
              <a:rPr lang="en-US" sz="1600" dirty="0"/>
              <a:t>Risks associated with major unforeseen grid system improvements for reliability purposes beyond Brayton Point are also not addressed in </a:t>
            </a:r>
            <a:r>
              <a:rPr lang="en-US" sz="1600"/>
              <a:t>this estimate</a:t>
            </a:r>
            <a:endParaRPr lang="en-US" sz="1600" dirty="0"/>
          </a:p>
        </p:txBody>
      </p:sp>
      <p:graphicFrame>
        <p:nvGraphicFramePr>
          <p:cNvPr id="4" name="Table 4">
            <a:extLst>
              <a:ext uri="{FF2B5EF4-FFF2-40B4-BE49-F238E27FC236}">
                <a16:creationId xmlns:a16="http://schemas.microsoft.com/office/drawing/2014/main" id="{09B211A4-CA90-4F53-89F0-58A7C792DCBF}"/>
              </a:ext>
            </a:extLst>
          </p:cNvPr>
          <p:cNvGraphicFramePr>
            <a:graphicFrameLocks noGrp="1"/>
          </p:cNvGraphicFramePr>
          <p:nvPr>
            <p:extLst>
              <p:ext uri="{D42A27DB-BD31-4B8C-83A1-F6EECF244321}">
                <p14:modId xmlns:p14="http://schemas.microsoft.com/office/powerpoint/2010/main" val="2700339122"/>
              </p:ext>
            </p:extLst>
          </p:nvPr>
        </p:nvGraphicFramePr>
        <p:xfrm>
          <a:off x="8605779" y="2482522"/>
          <a:ext cx="2897964" cy="822960"/>
        </p:xfrm>
        <a:graphic>
          <a:graphicData uri="http://schemas.openxmlformats.org/drawingml/2006/table">
            <a:tbl>
              <a:tblPr firstRow="1" bandRow="1">
                <a:tableStyleId>{5C22544A-7EE6-4342-B048-85BDC9FD1C3A}</a:tableStyleId>
              </a:tblPr>
              <a:tblGrid>
                <a:gridCol w="2897964">
                  <a:extLst>
                    <a:ext uri="{9D8B030D-6E8A-4147-A177-3AD203B41FA5}">
                      <a16:colId xmlns:a16="http://schemas.microsoft.com/office/drawing/2014/main" val="1534401561"/>
                    </a:ext>
                  </a:extLst>
                </a:gridCol>
              </a:tblGrid>
              <a:tr h="463434">
                <a:tc>
                  <a:txBody>
                    <a:bodyPr/>
                    <a:lstStyle/>
                    <a:p>
                      <a:pPr algn="ctr"/>
                      <a:r>
                        <a:rPr lang="en-US" sz="1400" u="sng">
                          <a:latin typeface="Century Gothic" panose="020B0502020202020204" pitchFamily="34" charset="0"/>
                        </a:rPr>
                        <a:t>Lowest</a:t>
                      </a:r>
                      <a:r>
                        <a:rPr lang="en-US" sz="1400">
                          <a:latin typeface="Century Gothic" panose="020B0502020202020204" pitchFamily="34" charset="0"/>
                        </a:rPr>
                        <a:t> End of the Range Capital Cost Estimate</a:t>
                      </a:r>
                    </a:p>
                  </a:txBody>
                  <a:tcPr/>
                </a:tc>
                <a:extLst>
                  <a:ext uri="{0D108BD9-81ED-4DB2-BD59-A6C34878D82A}">
                    <a16:rowId xmlns:a16="http://schemas.microsoft.com/office/drawing/2014/main" val="3229301489"/>
                  </a:ext>
                </a:extLst>
              </a:tr>
              <a:tr h="0">
                <a:tc>
                  <a:txBody>
                    <a:bodyPr/>
                    <a:lstStyle/>
                    <a:p>
                      <a:pPr algn="ctr"/>
                      <a:r>
                        <a:rPr lang="en-US" sz="1400" dirty="0">
                          <a:latin typeface="Century Gothic" panose="020B0502020202020204" pitchFamily="34" charset="0"/>
                        </a:rPr>
                        <a:t>$5,358/kW</a:t>
                      </a:r>
                    </a:p>
                  </a:txBody>
                  <a:tcPr/>
                </a:tc>
                <a:extLst>
                  <a:ext uri="{0D108BD9-81ED-4DB2-BD59-A6C34878D82A}">
                    <a16:rowId xmlns:a16="http://schemas.microsoft.com/office/drawing/2014/main" val="1164880947"/>
                  </a:ext>
                </a:extLst>
              </a:tr>
            </a:tbl>
          </a:graphicData>
        </a:graphic>
      </p:graphicFrame>
    </p:spTree>
    <p:extLst>
      <p:ext uri="{BB962C8B-B14F-4D97-AF65-F5344CB8AC3E}">
        <p14:creationId xmlns:p14="http://schemas.microsoft.com/office/powerpoint/2010/main" val="902778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BEF2252-AEB8-413C-BA82-531B7308C5D3}"/>
              </a:ext>
            </a:extLst>
          </p:cNvPr>
          <p:cNvSpPr>
            <a:spLocks noGrp="1"/>
          </p:cNvSpPr>
          <p:nvPr>
            <p:ph idx="1"/>
          </p:nvPr>
        </p:nvSpPr>
        <p:spPr>
          <a:xfrm>
            <a:off x="768927" y="3125617"/>
            <a:ext cx="10515600" cy="1117678"/>
          </a:xfrm>
        </p:spPr>
        <p:txBody>
          <a:bodyPr>
            <a:noAutofit/>
          </a:bodyPr>
          <a:lstStyle/>
          <a:p>
            <a:pPr marL="0" indent="0">
              <a:buNone/>
            </a:pPr>
            <a:r>
              <a:rPr lang="en-US" sz="4000">
                <a:latin typeface="Century Gothic" panose="020B0502020202020204" pitchFamily="34" charset="0"/>
              </a:rPr>
              <a:t>Current CONE/ORTP Values</a:t>
            </a:r>
          </a:p>
        </p:txBody>
      </p:sp>
      <p:cxnSp>
        <p:nvCxnSpPr>
          <p:cNvPr id="3" name="Straight Connector 2">
            <a:extLst>
              <a:ext uri="{FF2B5EF4-FFF2-40B4-BE49-F238E27FC236}">
                <a16:creationId xmlns:a16="http://schemas.microsoft.com/office/drawing/2014/main" id="{5B78211F-0F62-4FB9-BC13-B88541B9ABEF}"/>
              </a:ext>
            </a:extLst>
          </p:cNvPr>
          <p:cNvCxnSpPr>
            <a:cxnSpLocks/>
          </p:cNvCxnSpPr>
          <p:nvPr/>
        </p:nvCxnSpPr>
        <p:spPr>
          <a:xfrm>
            <a:off x="768927" y="4537364"/>
            <a:ext cx="10536382" cy="0"/>
          </a:xfrm>
          <a:prstGeom prst="line">
            <a:avLst/>
          </a:prstGeom>
          <a:ln>
            <a:solidFill>
              <a:schemeClr val="accent1"/>
            </a:solidFill>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845897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0010C33-70AE-42EA-9CE7-B888FA49EA2D}"/>
              </a:ext>
            </a:extLst>
          </p:cNvPr>
          <p:cNvSpPr txBox="1">
            <a:spLocks/>
          </p:cNvSpPr>
          <p:nvPr/>
        </p:nvSpPr>
        <p:spPr>
          <a:xfrm>
            <a:off x="838200" y="154534"/>
            <a:ext cx="10515600" cy="997849"/>
          </a:xfrm>
          <a:prstGeom prst="rect">
            <a:avLst/>
          </a:prstGeom>
        </p:spPr>
        <p:txBody>
          <a:bodyPr/>
          <a:lst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a:lstStyle>
          <a:p>
            <a:endParaRPr lang="en-US"/>
          </a:p>
          <a:p>
            <a:r>
              <a:rPr lang="en-US"/>
              <a:t>Net CONE Results – All Scenarios</a:t>
            </a:r>
          </a:p>
        </p:txBody>
      </p:sp>
      <p:pic>
        <p:nvPicPr>
          <p:cNvPr id="2" name="Picture 1">
            <a:extLst>
              <a:ext uri="{FF2B5EF4-FFF2-40B4-BE49-F238E27FC236}">
                <a16:creationId xmlns:a16="http://schemas.microsoft.com/office/drawing/2014/main" id="{C1B68229-86EB-4831-AC1C-02E59EAC6D84}"/>
              </a:ext>
            </a:extLst>
          </p:cNvPr>
          <p:cNvPicPr>
            <a:picLocks noChangeAspect="1"/>
          </p:cNvPicPr>
          <p:nvPr/>
        </p:nvPicPr>
        <p:blipFill>
          <a:blip r:embed="rId2"/>
          <a:stretch>
            <a:fillRect/>
          </a:stretch>
        </p:blipFill>
        <p:spPr>
          <a:xfrm>
            <a:off x="857250" y="1612106"/>
            <a:ext cx="10477500" cy="3633788"/>
          </a:xfrm>
          <a:prstGeom prst="rect">
            <a:avLst/>
          </a:prstGeom>
        </p:spPr>
      </p:pic>
    </p:spTree>
    <p:extLst>
      <p:ext uri="{BB962C8B-B14F-4D97-AF65-F5344CB8AC3E}">
        <p14:creationId xmlns:p14="http://schemas.microsoft.com/office/powerpoint/2010/main" val="4133136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A7FB8F9-DB92-4BD9-85E0-D9E92636F7D5}"/>
              </a:ext>
            </a:extLst>
          </p:cNvPr>
          <p:cNvSpPr txBox="1">
            <a:spLocks/>
          </p:cNvSpPr>
          <p:nvPr/>
        </p:nvSpPr>
        <p:spPr>
          <a:xfrm>
            <a:off x="617806" y="372267"/>
            <a:ext cx="10515600" cy="668072"/>
          </a:xfrm>
          <a:prstGeom prst="rect">
            <a:avLst/>
          </a:prstGeom>
        </p:spPr>
        <p:txBody>
          <a:bodyPr/>
          <a:lst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a:lstStyle>
          <a:p>
            <a:r>
              <a:rPr lang="en-US" dirty="0"/>
              <a:t>ORTP Results</a:t>
            </a:r>
          </a:p>
        </p:txBody>
      </p:sp>
      <p:pic>
        <p:nvPicPr>
          <p:cNvPr id="5" name="Picture 4">
            <a:extLst>
              <a:ext uri="{FF2B5EF4-FFF2-40B4-BE49-F238E27FC236}">
                <a16:creationId xmlns:a16="http://schemas.microsoft.com/office/drawing/2014/main" id="{8DF5E139-F9D2-44E6-97AD-9E0FA69FD5AC}"/>
              </a:ext>
            </a:extLst>
          </p:cNvPr>
          <p:cNvPicPr>
            <a:picLocks noChangeAspect="1"/>
          </p:cNvPicPr>
          <p:nvPr/>
        </p:nvPicPr>
        <p:blipFill>
          <a:blip r:embed="rId2"/>
          <a:stretch>
            <a:fillRect/>
          </a:stretch>
        </p:blipFill>
        <p:spPr>
          <a:xfrm>
            <a:off x="1236784" y="1411543"/>
            <a:ext cx="8672513" cy="1004888"/>
          </a:xfrm>
          <a:prstGeom prst="rect">
            <a:avLst/>
          </a:prstGeom>
        </p:spPr>
      </p:pic>
      <p:sp>
        <p:nvSpPr>
          <p:cNvPr id="7" name="TextBox 6">
            <a:extLst>
              <a:ext uri="{FF2B5EF4-FFF2-40B4-BE49-F238E27FC236}">
                <a16:creationId xmlns:a16="http://schemas.microsoft.com/office/drawing/2014/main" id="{471A6A30-144D-4342-AF6F-C21B78B80824}"/>
              </a:ext>
            </a:extLst>
          </p:cNvPr>
          <p:cNvSpPr txBox="1"/>
          <p:nvPr/>
        </p:nvSpPr>
        <p:spPr>
          <a:xfrm>
            <a:off x="4013983" y="958461"/>
            <a:ext cx="2818226" cy="369332"/>
          </a:xfrm>
          <a:prstGeom prst="rect">
            <a:avLst/>
          </a:prstGeom>
          <a:noFill/>
        </p:spPr>
        <p:txBody>
          <a:bodyPr wrap="square">
            <a:spAutoFit/>
          </a:bodyPr>
          <a:lstStyle/>
          <a:p>
            <a:r>
              <a:rPr lang="en-US">
                <a:latin typeface="Century Gothic" panose="020B0502020202020204" pitchFamily="34" charset="0"/>
              </a:rPr>
              <a:t>FRM Sunset, ISO-NE ESI</a:t>
            </a:r>
          </a:p>
        </p:txBody>
      </p:sp>
      <p:sp>
        <p:nvSpPr>
          <p:cNvPr id="11" name="TextBox 10">
            <a:extLst>
              <a:ext uri="{FF2B5EF4-FFF2-40B4-BE49-F238E27FC236}">
                <a16:creationId xmlns:a16="http://schemas.microsoft.com/office/drawing/2014/main" id="{A549CF23-4B59-42CE-B223-67F652B651E6}"/>
              </a:ext>
            </a:extLst>
          </p:cNvPr>
          <p:cNvSpPr txBox="1"/>
          <p:nvPr/>
        </p:nvSpPr>
        <p:spPr>
          <a:xfrm>
            <a:off x="4246101" y="4368018"/>
            <a:ext cx="2818226" cy="369332"/>
          </a:xfrm>
          <a:prstGeom prst="rect">
            <a:avLst/>
          </a:prstGeom>
          <a:noFill/>
        </p:spPr>
        <p:txBody>
          <a:bodyPr wrap="square">
            <a:spAutoFit/>
          </a:bodyPr>
          <a:lstStyle/>
          <a:p>
            <a:r>
              <a:rPr lang="en-US">
                <a:latin typeface="Century Gothic" panose="020B0502020202020204" pitchFamily="34" charset="0"/>
              </a:rPr>
              <a:t>With FRM, No ESI</a:t>
            </a:r>
          </a:p>
        </p:txBody>
      </p:sp>
      <p:pic>
        <p:nvPicPr>
          <p:cNvPr id="12" name="Picture 11">
            <a:extLst>
              <a:ext uri="{FF2B5EF4-FFF2-40B4-BE49-F238E27FC236}">
                <a16:creationId xmlns:a16="http://schemas.microsoft.com/office/drawing/2014/main" id="{6B693A24-9E93-486D-AA98-81001E691F17}"/>
              </a:ext>
            </a:extLst>
          </p:cNvPr>
          <p:cNvPicPr>
            <a:picLocks noChangeAspect="1"/>
          </p:cNvPicPr>
          <p:nvPr/>
        </p:nvPicPr>
        <p:blipFill>
          <a:blip r:embed="rId3"/>
          <a:stretch>
            <a:fillRect/>
          </a:stretch>
        </p:blipFill>
        <p:spPr>
          <a:xfrm>
            <a:off x="1236784" y="3161017"/>
            <a:ext cx="8672513" cy="1004888"/>
          </a:xfrm>
          <a:prstGeom prst="rect">
            <a:avLst/>
          </a:prstGeom>
        </p:spPr>
      </p:pic>
      <p:sp>
        <p:nvSpPr>
          <p:cNvPr id="14" name="TextBox 13">
            <a:extLst>
              <a:ext uri="{FF2B5EF4-FFF2-40B4-BE49-F238E27FC236}">
                <a16:creationId xmlns:a16="http://schemas.microsoft.com/office/drawing/2014/main" id="{425BB898-385E-4129-84C6-B81ECB58F168}"/>
              </a:ext>
            </a:extLst>
          </p:cNvPr>
          <p:cNvSpPr txBox="1"/>
          <p:nvPr/>
        </p:nvSpPr>
        <p:spPr>
          <a:xfrm>
            <a:off x="3978814" y="2705182"/>
            <a:ext cx="3147992" cy="369332"/>
          </a:xfrm>
          <a:prstGeom prst="rect">
            <a:avLst/>
          </a:prstGeom>
          <a:noFill/>
        </p:spPr>
        <p:txBody>
          <a:bodyPr wrap="square">
            <a:spAutoFit/>
          </a:bodyPr>
          <a:lstStyle/>
          <a:p>
            <a:r>
              <a:rPr lang="en-US">
                <a:latin typeface="Century Gothic" panose="020B0502020202020204" pitchFamily="34" charset="0"/>
              </a:rPr>
              <a:t>FRM Sunset, NEPOOL ESI</a:t>
            </a:r>
          </a:p>
        </p:txBody>
      </p:sp>
      <p:pic>
        <p:nvPicPr>
          <p:cNvPr id="15" name="Picture 14">
            <a:extLst>
              <a:ext uri="{FF2B5EF4-FFF2-40B4-BE49-F238E27FC236}">
                <a16:creationId xmlns:a16="http://schemas.microsoft.com/office/drawing/2014/main" id="{86A779F7-840D-437C-9599-8A4DA8FCC660}"/>
              </a:ext>
            </a:extLst>
          </p:cNvPr>
          <p:cNvPicPr>
            <a:picLocks noChangeAspect="1"/>
          </p:cNvPicPr>
          <p:nvPr/>
        </p:nvPicPr>
        <p:blipFill>
          <a:blip r:embed="rId4"/>
          <a:stretch>
            <a:fillRect/>
          </a:stretch>
        </p:blipFill>
        <p:spPr>
          <a:xfrm>
            <a:off x="1236784" y="4825694"/>
            <a:ext cx="8672513" cy="1004888"/>
          </a:xfrm>
          <a:prstGeom prst="rect">
            <a:avLst/>
          </a:prstGeom>
        </p:spPr>
      </p:pic>
    </p:spTree>
    <p:extLst>
      <p:ext uri="{BB962C8B-B14F-4D97-AF65-F5344CB8AC3E}">
        <p14:creationId xmlns:p14="http://schemas.microsoft.com/office/powerpoint/2010/main" val="476512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A7FB8F9-DB92-4BD9-85E0-D9E92636F7D5}"/>
              </a:ext>
            </a:extLst>
          </p:cNvPr>
          <p:cNvSpPr txBox="1">
            <a:spLocks/>
          </p:cNvSpPr>
          <p:nvPr/>
        </p:nvSpPr>
        <p:spPr>
          <a:xfrm>
            <a:off x="617806" y="372267"/>
            <a:ext cx="10515600" cy="668072"/>
          </a:xfrm>
          <a:prstGeom prst="rect">
            <a:avLst/>
          </a:prstGeom>
        </p:spPr>
        <p:txBody>
          <a:bodyPr/>
          <a:lstStyle>
            <a:lvl1pPr algn="l" defTabSz="914400" rtl="0" eaLnBrk="1" latinLnBrk="0" hangingPunct="1">
              <a:lnSpc>
                <a:spcPct val="90000"/>
              </a:lnSpc>
              <a:spcBef>
                <a:spcPct val="0"/>
              </a:spcBef>
              <a:buNone/>
              <a:defRPr sz="3000" kern="1200">
                <a:solidFill>
                  <a:srgbClr val="400000"/>
                </a:solidFill>
                <a:latin typeface="Century Gothic" panose="020B0502020202020204" pitchFamily="34" charset="0"/>
                <a:ea typeface="+mj-ea"/>
                <a:cs typeface="+mj-cs"/>
              </a:defRPr>
            </a:lvl1pPr>
          </a:lstStyle>
          <a:p>
            <a:r>
              <a:rPr lang="en-US"/>
              <a:t>EE/DR Results</a:t>
            </a:r>
          </a:p>
        </p:txBody>
      </p:sp>
      <p:sp>
        <p:nvSpPr>
          <p:cNvPr id="7" name="TextBox 6">
            <a:extLst>
              <a:ext uri="{FF2B5EF4-FFF2-40B4-BE49-F238E27FC236}">
                <a16:creationId xmlns:a16="http://schemas.microsoft.com/office/drawing/2014/main" id="{471A6A30-144D-4342-AF6F-C21B78B80824}"/>
              </a:ext>
            </a:extLst>
          </p:cNvPr>
          <p:cNvSpPr txBox="1"/>
          <p:nvPr/>
        </p:nvSpPr>
        <p:spPr>
          <a:xfrm>
            <a:off x="1832233" y="1826947"/>
            <a:ext cx="2818226" cy="369332"/>
          </a:xfrm>
          <a:prstGeom prst="rect">
            <a:avLst/>
          </a:prstGeom>
          <a:noFill/>
        </p:spPr>
        <p:txBody>
          <a:bodyPr wrap="square">
            <a:spAutoFit/>
          </a:bodyPr>
          <a:lstStyle/>
          <a:p>
            <a:r>
              <a:rPr lang="en-US">
                <a:latin typeface="Century Gothic" panose="020B0502020202020204" pitchFamily="34" charset="0"/>
              </a:rPr>
              <a:t>FRM Sunset, ISO-NE ESI</a:t>
            </a:r>
          </a:p>
        </p:txBody>
      </p:sp>
      <p:sp>
        <p:nvSpPr>
          <p:cNvPr id="11" name="TextBox 10">
            <a:extLst>
              <a:ext uri="{FF2B5EF4-FFF2-40B4-BE49-F238E27FC236}">
                <a16:creationId xmlns:a16="http://schemas.microsoft.com/office/drawing/2014/main" id="{A549CF23-4B59-42CE-B223-67F652B651E6}"/>
              </a:ext>
            </a:extLst>
          </p:cNvPr>
          <p:cNvSpPr txBox="1"/>
          <p:nvPr/>
        </p:nvSpPr>
        <p:spPr>
          <a:xfrm>
            <a:off x="2461936" y="4951580"/>
            <a:ext cx="2818226" cy="369332"/>
          </a:xfrm>
          <a:prstGeom prst="rect">
            <a:avLst/>
          </a:prstGeom>
          <a:noFill/>
        </p:spPr>
        <p:txBody>
          <a:bodyPr wrap="square">
            <a:spAutoFit/>
          </a:bodyPr>
          <a:lstStyle/>
          <a:p>
            <a:r>
              <a:rPr lang="en-US">
                <a:latin typeface="Century Gothic" panose="020B0502020202020204" pitchFamily="34" charset="0"/>
              </a:rPr>
              <a:t>With FRM, No ESI</a:t>
            </a:r>
          </a:p>
        </p:txBody>
      </p:sp>
      <p:sp>
        <p:nvSpPr>
          <p:cNvPr id="14" name="TextBox 13">
            <a:extLst>
              <a:ext uri="{FF2B5EF4-FFF2-40B4-BE49-F238E27FC236}">
                <a16:creationId xmlns:a16="http://schemas.microsoft.com/office/drawing/2014/main" id="{425BB898-385E-4129-84C6-B81ECB58F168}"/>
              </a:ext>
            </a:extLst>
          </p:cNvPr>
          <p:cNvSpPr txBox="1"/>
          <p:nvPr/>
        </p:nvSpPr>
        <p:spPr>
          <a:xfrm>
            <a:off x="1667350" y="3336421"/>
            <a:ext cx="3147992" cy="369332"/>
          </a:xfrm>
          <a:prstGeom prst="rect">
            <a:avLst/>
          </a:prstGeom>
          <a:noFill/>
        </p:spPr>
        <p:txBody>
          <a:bodyPr wrap="square">
            <a:spAutoFit/>
          </a:bodyPr>
          <a:lstStyle/>
          <a:p>
            <a:r>
              <a:rPr lang="en-US">
                <a:latin typeface="Century Gothic" panose="020B0502020202020204" pitchFamily="34" charset="0"/>
              </a:rPr>
              <a:t>FRM Sunset, NEPOOL ESI</a:t>
            </a:r>
          </a:p>
        </p:txBody>
      </p:sp>
      <p:pic>
        <p:nvPicPr>
          <p:cNvPr id="10" name="Picture 9">
            <a:extLst>
              <a:ext uri="{FF2B5EF4-FFF2-40B4-BE49-F238E27FC236}">
                <a16:creationId xmlns:a16="http://schemas.microsoft.com/office/drawing/2014/main" id="{35ED7353-4C0B-447C-ACA8-96FD9930EB36}"/>
              </a:ext>
            </a:extLst>
          </p:cNvPr>
          <p:cNvPicPr>
            <a:picLocks noChangeAspect="1"/>
          </p:cNvPicPr>
          <p:nvPr/>
        </p:nvPicPr>
        <p:blipFill>
          <a:blip r:embed="rId2"/>
          <a:stretch>
            <a:fillRect/>
          </a:stretch>
        </p:blipFill>
        <p:spPr>
          <a:xfrm>
            <a:off x="4843391" y="970671"/>
            <a:ext cx="5742733" cy="4581196"/>
          </a:xfrm>
          <a:prstGeom prst="rect">
            <a:avLst/>
          </a:prstGeom>
          <a:ln>
            <a:solidFill>
              <a:schemeClr val="tx1"/>
            </a:solidFill>
          </a:ln>
        </p:spPr>
      </p:pic>
    </p:spTree>
    <p:extLst>
      <p:ext uri="{BB962C8B-B14F-4D97-AF65-F5344CB8AC3E}">
        <p14:creationId xmlns:p14="http://schemas.microsoft.com/office/powerpoint/2010/main" val="3307064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C909614-62EA-43B2-ACA1-5E30A3859857}"/>
              </a:ext>
            </a:extLst>
          </p:cNvPr>
          <p:cNvSpPr>
            <a:spLocks noGrp="1"/>
          </p:cNvSpPr>
          <p:nvPr>
            <p:ph type="title"/>
          </p:nvPr>
        </p:nvSpPr>
        <p:spPr>
          <a:xfrm>
            <a:off x="546908" y="276815"/>
            <a:ext cx="10515600" cy="1325563"/>
          </a:xfrm>
        </p:spPr>
        <p:txBody>
          <a:bodyPr>
            <a:normAutofit/>
          </a:bodyPr>
          <a:lstStyle/>
          <a:p>
            <a:r>
              <a:rPr lang="en-US" sz="1500"/>
              <a:t>Overview &amp; Purpose:</a:t>
            </a:r>
            <a:br>
              <a:rPr lang="en-US" sz="1500"/>
            </a:br>
            <a:r>
              <a:rPr lang="en-US"/>
              <a:t>Agenda </a:t>
            </a:r>
          </a:p>
        </p:txBody>
      </p:sp>
      <p:sp>
        <p:nvSpPr>
          <p:cNvPr id="4" name="Content Placeholder 3">
            <a:extLst>
              <a:ext uri="{FF2B5EF4-FFF2-40B4-BE49-F238E27FC236}">
                <a16:creationId xmlns:a16="http://schemas.microsoft.com/office/drawing/2014/main" id="{D8496C02-00F2-4589-AA71-D8F74DA03E5D}"/>
              </a:ext>
            </a:extLst>
          </p:cNvPr>
          <p:cNvSpPr>
            <a:spLocks noGrp="1"/>
          </p:cNvSpPr>
          <p:nvPr>
            <p:ph idx="1"/>
          </p:nvPr>
        </p:nvSpPr>
        <p:spPr>
          <a:xfrm>
            <a:off x="762000" y="1602378"/>
            <a:ext cx="9033641" cy="3901951"/>
          </a:xfrm>
        </p:spPr>
        <p:txBody>
          <a:bodyPr>
            <a:normAutofit/>
          </a:bodyPr>
          <a:lstStyle/>
          <a:p>
            <a:pPr marL="285750" indent="-285750"/>
            <a:r>
              <a:rPr lang="en-US" sz="2000"/>
              <a:t>Review of Changes and Clarifications Since the October 6-8 MC</a:t>
            </a:r>
          </a:p>
          <a:p>
            <a:pPr marL="742950" lvl="1" indent="-285750"/>
            <a:r>
              <a:rPr lang="en-US" sz="1600"/>
              <a:t>Owner Costs and Contingency Costs</a:t>
            </a:r>
          </a:p>
          <a:p>
            <a:pPr marL="742950" lvl="1" indent="-285750"/>
            <a:r>
              <a:rPr lang="en-US" sz="1600"/>
              <a:t>Adjustments to O&amp;M Costs</a:t>
            </a:r>
          </a:p>
          <a:p>
            <a:pPr marL="742950" lvl="1" indent="-285750"/>
            <a:r>
              <a:rPr lang="en-US" sz="1600"/>
              <a:t>Degradation</a:t>
            </a:r>
          </a:p>
          <a:p>
            <a:pPr marL="742950" lvl="1" indent="-285750"/>
            <a:r>
              <a:rPr lang="en-US" sz="1600"/>
              <a:t>Interconnection Costs</a:t>
            </a:r>
          </a:p>
          <a:p>
            <a:pPr marL="742950" lvl="1" indent="-285750"/>
            <a:r>
              <a:rPr lang="en-US" sz="1600"/>
              <a:t>Bonus Depreciation</a:t>
            </a:r>
          </a:p>
          <a:p>
            <a:pPr marL="742950" lvl="1" indent="-285750"/>
            <a:r>
              <a:rPr lang="en-US" sz="1600"/>
              <a:t>Offshore Wind Capital Costs</a:t>
            </a:r>
          </a:p>
          <a:p>
            <a:pPr marL="742950" lvl="1" indent="-285750"/>
            <a:r>
              <a:rPr lang="en-US" sz="1600"/>
              <a:t>Changes to be discussed by ISO-NE:</a:t>
            </a:r>
          </a:p>
          <a:p>
            <a:pPr marL="1200150" lvl="2" indent="-285750"/>
            <a:r>
              <a:rPr lang="en-US" sz="1200"/>
              <a:t>Scarcity Hours</a:t>
            </a:r>
          </a:p>
          <a:p>
            <a:pPr marL="1200150" lvl="2" indent="-285750"/>
            <a:r>
              <a:rPr lang="en-US" sz="1200"/>
              <a:t>PPR Escalation</a:t>
            </a:r>
          </a:p>
          <a:p>
            <a:pPr marL="1200150" lvl="2" indent="-285750"/>
            <a:r>
              <a:rPr lang="en-US" sz="1200"/>
              <a:t>Updated PPR &amp; ESI values</a:t>
            </a:r>
          </a:p>
          <a:p>
            <a:pPr marL="285750" indent="-285750"/>
            <a:r>
              <a:rPr lang="en-US" sz="2000"/>
              <a:t>Current CONE/ORTP Values</a:t>
            </a:r>
          </a:p>
          <a:p>
            <a:pPr marL="285750" indent="-285750"/>
            <a:endParaRPr lang="en-US" sz="1800"/>
          </a:p>
          <a:p>
            <a:pPr marL="742950" lvl="1" indent="-285750"/>
            <a:endParaRPr lang="en-US" sz="1400"/>
          </a:p>
          <a:p>
            <a:pPr marL="285750" indent="-285750"/>
            <a:endParaRPr lang="en-US" sz="1700"/>
          </a:p>
          <a:p>
            <a:pPr marL="1201685" lvl="2" indent="-285750"/>
            <a:endParaRPr lang="en-US" sz="1200" kern="100"/>
          </a:p>
          <a:p>
            <a:pPr marL="1201685" lvl="2" indent="-285750"/>
            <a:endParaRPr lang="en-US" sz="1200" kern="100"/>
          </a:p>
          <a:p>
            <a:pPr marL="915935" lvl="2" indent="0">
              <a:buNone/>
            </a:pPr>
            <a:endParaRPr lang="en-US" sz="1200" kern="100"/>
          </a:p>
          <a:p>
            <a:pPr marL="0" indent="0">
              <a:spcAft>
                <a:spcPts val="1200"/>
              </a:spcAft>
              <a:buNone/>
            </a:pPr>
            <a:endParaRPr lang="en-US" sz="1600" kern="100"/>
          </a:p>
        </p:txBody>
      </p:sp>
    </p:spTree>
    <p:extLst>
      <p:ext uri="{BB962C8B-B14F-4D97-AF65-F5344CB8AC3E}">
        <p14:creationId xmlns:p14="http://schemas.microsoft.com/office/powerpoint/2010/main" val="4020928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BEF2252-AEB8-413C-BA82-531B7308C5D3}"/>
              </a:ext>
            </a:extLst>
          </p:cNvPr>
          <p:cNvSpPr>
            <a:spLocks noGrp="1"/>
          </p:cNvSpPr>
          <p:nvPr>
            <p:ph idx="1"/>
          </p:nvPr>
        </p:nvSpPr>
        <p:spPr>
          <a:xfrm>
            <a:off x="768927" y="3125617"/>
            <a:ext cx="10515600" cy="1117678"/>
          </a:xfrm>
        </p:spPr>
        <p:txBody>
          <a:bodyPr>
            <a:noAutofit/>
          </a:bodyPr>
          <a:lstStyle/>
          <a:p>
            <a:pPr marL="0" indent="0">
              <a:buNone/>
            </a:pPr>
            <a:r>
              <a:rPr lang="en-US" sz="4000">
                <a:latin typeface="Century Gothic" panose="020B0502020202020204" pitchFamily="34" charset="0"/>
              </a:rPr>
              <a:t>Follow-up Items</a:t>
            </a:r>
          </a:p>
        </p:txBody>
      </p:sp>
      <p:cxnSp>
        <p:nvCxnSpPr>
          <p:cNvPr id="3" name="Straight Connector 2">
            <a:extLst>
              <a:ext uri="{FF2B5EF4-FFF2-40B4-BE49-F238E27FC236}">
                <a16:creationId xmlns:a16="http://schemas.microsoft.com/office/drawing/2014/main" id="{5B78211F-0F62-4FB9-BC13-B88541B9ABEF}"/>
              </a:ext>
            </a:extLst>
          </p:cNvPr>
          <p:cNvCxnSpPr>
            <a:cxnSpLocks/>
          </p:cNvCxnSpPr>
          <p:nvPr/>
        </p:nvCxnSpPr>
        <p:spPr>
          <a:xfrm>
            <a:off x="768927" y="4537364"/>
            <a:ext cx="10536382" cy="0"/>
          </a:xfrm>
          <a:prstGeom prst="line">
            <a:avLst/>
          </a:prstGeom>
          <a:ln>
            <a:solidFill>
              <a:schemeClr val="accent1"/>
            </a:solidFill>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588812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4ED4D-3B62-4829-A51A-6ADE8C80A9A7}"/>
              </a:ext>
            </a:extLst>
          </p:cNvPr>
          <p:cNvSpPr>
            <a:spLocks noGrp="1"/>
          </p:cNvSpPr>
          <p:nvPr>
            <p:ph type="title"/>
          </p:nvPr>
        </p:nvSpPr>
        <p:spPr>
          <a:xfrm>
            <a:off x="576263" y="130721"/>
            <a:ext cx="10953750" cy="997849"/>
          </a:xfrm>
        </p:spPr>
        <p:txBody>
          <a:bodyPr/>
          <a:lstStyle/>
          <a:p>
            <a:r>
              <a:rPr lang="en-US"/>
              <a:t>Owners Costs and Contingency Costs</a:t>
            </a:r>
          </a:p>
        </p:txBody>
      </p:sp>
      <p:sp>
        <p:nvSpPr>
          <p:cNvPr id="3" name="Content Placeholder 2">
            <a:extLst>
              <a:ext uri="{FF2B5EF4-FFF2-40B4-BE49-F238E27FC236}">
                <a16:creationId xmlns:a16="http://schemas.microsoft.com/office/drawing/2014/main" id="{2D207083-4C3F-42DF-8A50-375209CAA774}"/>
              </a:ext>
            </a:extLst>
          </p:cNvPr>
          <p:cNvSpPr>
            <a:spLocks noGrp="1"/>
          </p:cNvSpPr>
          <p:nvPr>
            <p:ph idx="1"/>
          </p:nvPr>
        </p:nvSpPr>
        <p:spPr>
          <a:xfrm>
            <a:off x="838200" y="1060019"/>
            <a:ext cx="10515600" cy="4934381"/>
          </a:xfrm>
        </p:spPr>
        <p:txBody>
          <a:bodyPr>
            <a:normAutofit lnSpcReduction="10000"/>
          </a:bodyPr>
          <a:lstStyle/>
          <a:p>
            <a:r>
              <a:rPr lang="en-US" sz="2000"/>
              <a:t>The existing CONE/ORTP model reflects an Owner’s Contingency of $7M and an EPC Project Contingency of $14.31M for the 7HA.02 simple cycle unit (total of $21.31M)</a:t>
            </a:r>
          </a:p>
          <a:p>
            <a:pPr lvl="1"/>
            <a:r>
              <a:rPr lang="en-US" sz="1600"/>
              <a:t>However, there are additional inherent contingencies in the total overnight capital costs that don’t appear as separate line items due to the methodology that was used in developing the construction estimates by sub-package</a:t>
            </a:r>
          </a:p>
          <a:p>
            <a:pPr marR="0">
              <a:lnSpc>
                <a:spcPct val="100000"/>
              </a:lnSpc>
              <a:spcAft>
                <a:spcPts val="0"/>
              </a:spcAft>
            </a:pPr>
            <a:r>
              <a:rPr lang="en-US" sz="2000"/>
              <a:t>In reviewing the estimate for the 7HA.02 simple cycle unit, each individual cost line item reflected in the estimate was analyzed to determine how and where contingencies were addressed in the estimate sourcing document</a:t>
            </a:r>
          </a:p>
          <a:p>
            <a:pPr lvl="1">
              <a:lnSpc>
                <a:spcPct val="100000"/>
              </a:lnSpc>
            </a:pPr>
            <a:r>
              <a:rPr lang="en-US" sz="1600"/>
              <a:t>Due to current market trends in New England, it was assumed that the project would involve a subcontract structure, meaning that the prime EPC Contractor would be expected to outsource major portions of the project to local specialized subcontractors who are able to better control labor costs</a:t>
            </a:r>
          </a:p>
          <a:p>
            <a:pPr lvl="1">
              <a:lnSpc>
                <a:spcPct val="100000"/>
              </a:lnSpc>
            </a:pPr>
            <a:r>
              <a:rPr lang="en-US" sz="1600"/>
              <a:t>Therefore, the total scope of the project would be contracted out by major disciplines to a Mechanical Contractor, an Electrical and Controls Contractor, a Civil Structural and Architectural Contractor, and a Construction/Erection Contractor</a:t>
            </a:r>
          </a:p>
          <a:p>
            <a:pPr lvl="1">
              <a:lnSpc>
                <a:spcPct val="100000"/>
              </a:lnSpc>
            </a:pPr>
            <a:r>
              <a:rPr lang="en-US" sz="1600"/>
              <a:t>Each of these Contractors were assumed to add their own contingency equal to 5% of each contractors’ costs</a:t>
            </a:r>
          </a:p>
          <a:p>
            <a:pPr lvl="2">
              <a:lnSpc>
                <a:spcPct val="100000"/>
              </a:lnSpc>
            </a:pPr>
            <a:r>
              <a:rPr lang="en-US" sz="1400"/>
              <a:t>These contingencies represent the subcontractors’ portion of the EPC bid and total $10.2M</a:t>
            </a:r>
          </a:p>
          <a:p>
            <a:pPr lvl="1">
              <a:lnSpc>
                <a:spcPct val="100000"/>
              </a:lnSpc>
            </a:pPr>
            <a:r>
              <a:rPr lang="en-US" sz="1600"/>
              <a:t>Factoring in the $10.22M to the separate line items for Owner’s Contingency and EPC Project Contingency line items ($21.31M) results in a total Owner’s Contingency and EPC Project Contingency cost of </a:t>
            </a:r>
            <a:r>
              <a:rPr lang="en-US" sz="1600" b="1"/>
              <a:t>$31.53M, </a:t>
            </a:r>
            <a:r>
              <a:rPr lang="en-US" sz="1600"/>
              <a:t>as further detailed on the next slide</a:t>
            </a:r>
          </a:p>
          <a:p>
            <a:pPr marL="0" marR="0" indent="0" algn="just">
              <a:spcBef>
                <a:spcPts val="0"/>
              </a:spcBef>
              <a:spcAft>
                <a:spcPts val="0"/>
              </a:spcAft>
              <a:buNone/>
            </a:pPr>
            <a:endParaRPr lang="en-US" sz="180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153601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4ED4D-3B62-4829-A51A-6ADE8C80A9A7}"/>
              </a:ext>
            </a:extLst>
          </p:cNvPr>
          <p:cNvSpPr>
            <a:spLocks noGrp="1"/>
          </p:cNvSpPr>
          <p:nvPr>
            <p:ph type="title"/>
          </p:nvPr>
        </p:nvSpPr>
        <p:spPr>
          <a:xfrm>
            <a:off x="838200" y="237661"/>
            <a:ext cx="10515600" cy="997849"/>
          </a:xfrm>
        </p:spPr>
        <p:txBody>
          <a:bodyPr/>
          <a:lstStyle/>
          <a:p>
            <a:r>
              <a:rPr lang="en-US"/>
              <a:t>Owners Cost and Contingency Cost (cont’d)</a:t>
            </a:r>
          </a:p>
        </p:txBody>
      </p:sp>
      <p:graphicFrame>
        <p:nvGraphicFramePr>
          <p:cNvPr id="12" name="Table 12">
            <a:extLst>
              <a:ext uri="{FF2B5EF4-FFF2-40B4-BE49-F238E27FC236}">
                <a16:creationId xmlns:a16="http://schemas.microsoft.com/office/drawing/2014/main" id="{208687E2-57AB-4DCC-9140-E302B1CD6AE1}"/>
              </a:ext>
            </a:extLst>
          </p:cNvPr>
          <p:cNvGraphicFramePr>
            <a:graphicFrameLocks noGrp="1"/>
          </p:cNvGraphicFramePr>
          <p:nvPr>
            <p:extLst>
              <p:ext uri="{D42A27DB-BD31-4B8C-83A1-F6EECF244321}">
                <p14:modId xmlns:p14="http://schemas.microsoft.com/office/powerpoint/2010/main" val="690867635"/>
              </p:ext>
            </p:extLst>
          </p:nvPr>
        </p:nvGraphicFramePr>
        <p:xfrm>
          <a:off x="3694688" y="1715973"/>
          <a:ext cx="4375478" cy="3206597"/>
        </p:xfrm>
        <a:graphic>
          <a:graphicData uri="http://schemas.openxmlformats.org/drawingml/2006/table">
            <a:tbl>
              <a:tblPr firstRow="1" bandRow="1">
                <a:tableStyleId>{5C22544A-7EE6-4342-B048-85BDC9FD1C3A}</a:tableStyleId>
              </a:tblPr>
              <a:tblGrid>
                <a:gridCol w="2733933">
                  <a:extLst>
                    <a:ext uri="{9D8B030D-6E8A-4147-A177-3AD203B41FA5}">
                      <a16:colId xmlns:a16="http://schemas.microsoft.com/office/drawing/2014/main" val="2171235962"/>
                    </a:ext>
                  </a:extLst>
                </a:gridCol>
                <a:gridCol w="1641545">
                  <a:extLst>
                    <a:ext uri="{9D8B030D-6E8A-4147-A177-3AD203B41FA5}">
                      <a16:colId xmlns:a16="http://schemas.microsoft.com/office/drawing/2014/main" val="2951659573"/>
                    </a:ext>
                  </a:extLst>
                </a:gridCol>
              </a:tblGrid>
              <a:tr h="497343">
                <a:tc>
                  <a:txBody>
                    <a:bodyPr/>
                    <a:lstStyle/>
                    <a:p>
                      <a:pPr marL="0" marR="0" algn="l" defTabSz="914400" rtl="0" eaLnBrk="1" latinLnBrk="0" hangingPunct="1">
                        <a:lnSpc>
                          <a:spcPct val="107000"/>
                        </a:lnSpc>
                        <a:spcBef>
                          <a:spcPts val="0"/>
                        </a:spcBef>
                        <a:spcAft>
                          <a:spcPts val="0"/>
                        </a:spcAft>
                      </a:pPr>
                      <a:r>
                        <a:rPr lang="en-US" sz="1400" b="1" kern="1200">
                          <a:solidFill>
                            <a:schemeClr val="lt1"/>
                          </a:solidFill>
                          <a:latin typeface="Century Gothic" panose="020B0502020202020204" pitchFamily="34" charset="0"/>
                          <a:ea typeface="+mn-ea"/>
                          <a:cs typeface="+mn-cs"/>
                        </a:rPr>
                        <a:t>Contingency – Simple Cycle</a:t>
                      </a:r>
                    </a:p>
                  </a:txBody>
                  <a:tcPr marL="68580" marR="68580" marT="0" marB="0" anchor="ctr"/>
                </a:tc>
                <a:tc>
                  <a:txBody>
                    <a:bodyPr/>
                    <a:lstStyle/>
                    <a:p>
                      <a:pPr marL="0" marR="0" algn="ctr" defTabSz="914400" rtl="0" eaLnBrk="1" latinLnBrk="0" hangingPunct="1">
                        <a:lnSpc>
                          <a:spcPct val="107000"/>
                        </a:lnSpc>
                        <a:spcBef>
                          <a:spcPts val="0"/>
                        </a:spcBef>
                        <a:spcAft>
                          <a:spcPts val="0"/>
                        </a:spcAft>
                      </a:pPr>
                      <a:r>
                        <a:rPr lang="en-US" sz="1400" b="1" kern="1200">
                          <a:solidFill>
                            <a:schemeClr val="lt1"/>
                          </a:solidFill>
                          <a:latin typeface="Century Gothic" panose="020B0502020202020204" pitchFamily="34" charset="0"/>
                          <a:ea typeface="+mn-ea"/>
                          <a:cs typeface="+mn-cs"/>
                        </a:rPr>
                        <a:t> $2019 (Millions)</a:t>
                      </a:r>
                    </a:p>
                  </a:txBody>
                  <a:tcPr marL="68580" marR="68580" marT="0" marB="0" anchor="ctr"/>
                </a:tc>
                <a:extLst>
                  <a:ext uri="{0D108BD9-81ED-4DB2-BD59-A6C34878D82A}">
                    <a16:rowId xmlns:a16="http://schemas.microsoft.com/office/drawing/2014/main" val="745564381"/>
                  </a:ext>
                </a:extLst>
              </a:tr>
              <a:tr h="284685">
                <a:tc>
                  <a:txBody>
                    <a:bodyPr/>
                    <a:lstStyle/>
                    <a:p>
                      <a:r>
                        <a:rPr lang="en-US" sz="1200">
                          <a:latin typeface="Century Gothic" panose="020B0502020202020204" pitchFamily="34" charset="0"/>
                        </a:rPr>
                        <a:t>Owner's</a:t>
                      </a:r>
                    </a:p>
                  </a:txBody>
                  <a:tcPr/>
                </a:tc>
                <a:tc>
                  <a:txBody>
                    <a:bodyPr/>
                    <a:lstStyle/>
                    <a:p>
                      <a:pPr algn="ctr"/>
                      <a:r>
                        <a:rPr lang="en-US" sz="1200">
                          <a:latin typeface="Century Gothic" panose="020B0502020202020204" pitchFamily="34" charset="0"/>
                        </a:rPr>
                        <a:t>$7.00</a:t>
                      </a:r>
                    </a:p>
                  </a:txBody>
                  <a:tcPr/>
                </a:tc>
                <a:extLst>
                  <a:ext uri="{0D108BD9-81ED-4DB2-BD59-A6C34878D82A}">
                    <a16:rowId xmlns:a16="http://schemas.microsoft.com/office/drawing/2014/main" val="3148401709"/>
                  </a:ext>
                </a:extLst>
              </a:tr>
              <a:tr h="3463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Century Gothic" panose="020B0502020202020204" pitchFamily="34" charset="0"/>
                        </a:rPr>
                        <a:t>EPC Overall Project</a:t>
                      </a:r>
                    </a:p>
                  </a:txBody>
                  <a:tcPr/>
                </a:tc>
                <a:tc>
                  <a:txBody>
                    <a:bodyPr/>
                    <a:lstStyle/>
                    <a:p>
                      <a:pPr algn="ctr"/>
                      <a:r>
                        <a:rPr lang="en-US" sz="1200">
                          <a:latin typeface="Century Gothic" panose="020B0502020202020204" pitchFamily="34" charset="0"/>
                        </a:rPr>
                        <a:t>$14.31</a:t>
                      </a:r>
                    </a:p>
                  </a:txBody>
                  <a:tcPr/>
                </a:tc>
                <a:extLst>
                  <a:ext uri="{0D108BD9-81ED-4DB2-BD59-A6C34878D82A}">
                    <a16:rowId xmlns:a16="http://schemas.microsoft.com/office/drawing/2014/main" val="3562998791"/>
                  </a:ext>
                </a:extLst>
              </a:tr>
              <a:tr h="3463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Century Gothic" panose="020B0502020202020204" pitchFamily="34" charset="0"/>
                        </a:rPr>
                        <a:t>Mechanical Contract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$6.89</a:t>
                      </a:r>
                    </a:p>
                  </a:txBody>
                  <a:tcPr/>
                </a:tc>
                <a:extLst>
                  <a:ext uri="{0D108BD9-81ED-4DB2-BD59-A6C34878D82A}">
                    <a16:rowId xmlns:a16="http://schemas.microsoft.com/office/drawing/2014/main" val="1844394410"/>
                  </a:ext>
                </a:extLst>
              </a:tr>
              <a:tr h="3463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Century Gothic" panose="020B0502020202020204" pitchFamily="34" charset="0"/>
                        </a:rPr>
                        <a:t>Electrical and I&amp;C Contract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$1.39</a:t>
                      </a:r>
                    </a:p>
                  </a:txBody>
                  <a:tcPr/>
                </a:tc>
                <a:extLst>
                  <a:ext uri="{0D108BD9-81ED-4DB2-BD59-A6C34878D82A}">
                    <a16:rowId xmlns:a16="http://schemas.microsoft.com/office/drawing/2014/main" val="1992883289"/>
                  </a:ext>
                </a:extLst>
              </a:tr>
              <a:tr h="3463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Century Gothic" panose="020B0502020202020204" pitchFamily="34" charset="0"/>
                        </a:rPr>
                        <a:t>Civil Struct Arch Contract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$0.94</a:t>
                      </a:r>
                    </a:p>
                  </a:txBody>
                  <a:tcPr/>
                </a:tc>
                <a:extLst>
                  <a:ext uri="{0D108BD9-81ED-4DB2-BD59-A6C34878D82A}">
                    <a16:rowId xmlns:a16="http://schemas.microsoft.com/office/drawing/2014/main" val="735699325"/>
                  </a:ext>
                </a:extLst>
              </a:tr>
              <a:tr h="3463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Century Gothic" panose="020B0502020202020204" pitchFamily="34" charset="0"/>
                        </a:rPr>
                        <a:t>Construction Management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$0.38</a:t>
                      </a:r>
                    </a:p>
                  </a:txBody>
                  <a:tcPr/>
                </a:tc>
                <a:extLst>
                  <a:ext uri="{0D108BD9-81ED-4DB2-BD59-A6C34878D82A}">
                    <a16:rowId xmlns:a16="http://schemas.microsoft.com/office/drawing/2014/main" val="2046587741"/>
                  </a:ext>
                </a:extLst>
              </a:tr>
              <a:tr h="3463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Century Gothic" panose="020B0502020202020204" pitchFamily="34" charset="0"/>
                        </a:rPr>
                        <a:t>Other Project Costs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$0.62</a:t>
                      </a:r>
                    </a:p>
                  </a:txBody>
                  <a:tcPr/>
                </a:tc>
                <a:extLst>
                  <a:ext uri="{0D108BD9-81ED-4DB2-BD59-A6C34878D82A}">
                    <a16:rowId xmlns:a16="http://schemas.microsoft.com/office/drawing/2014/main" val="2557445213"/>
                  </a:ext>
                </a:extLst>
              </a:tr>
              <a:tr h="346367">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a:latin typeface="Century Gothic" panose="020B0502020202020204" pitchFamily="34" charset="0"/>
                        </a:rPr>
                        <a:t>Total Contingency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$31.53</a:t>
                      </a:r>
                    </a:p>
                  </a:txBody>
                  <a:tcPr/>
                </a:tc>
                <a:extLst>
                  <a:ext uri="{0D108BD9-81ED-4DB2-BD59-A6C34878D82A}">
                    <a16:rowId xmlns:a16="http://schemas.microsoft.com/office/drawing/2014/main" val="1858066021"/>
                  </a:ext>
                </a:extLst>
              </a:tr>
            </a:tbl>
          </a:graphicData>
        </a:graphic>
      </p:graphicFrame>
    </p:spTree>
    <p:extLst>
      <p:ext uri="{BB962C8B-B14F-4D97-AF65-F5344CB8AC3E}">
        <p14:creationId xmlns:p14="http://schemas.microsoft.com/office/powerpoint/2010/main" val="1630584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4ED4D-3B62-4829-A51A-6ADE8C80A9A7}"/>
              </a:ext>
            </a:extLst>
          </p:cNvPr>
          <p:cNvSpPr>
            <a:spLocks noGrp="1"/>
          </p:cNvSpPr>
          <p:nvPr>
            <p:ph type="title"/>
          </p:nvPr>
        </p:nvSpPr>
        <p:spPr>
          <a:xfrm>
            <a:off x="656937" y="114126"/>
            <a:ext cx="10515600" cy="997849"/>
          </a:xfrm>
        </p:spPr>
        <p:txBody>
          <a:bodyPr/>
          <a:lstStyle/>
          <a:p>
            <a:r>
              <a:rPr lang="en-US"/>
              <a:t>Degradation</a:t>
            </a:r>
          </a:p>
        </p:txBody>
      </p:sp>
      <p:sp>
        <p:nvSpPr>
          <p:cNvPr id="3" name="Content Placeholder 2">
            <a:extLst>
              <a:ext uri="{FF2B5EF4-FFF2-40B4-BE49-F238E27FC236}">
                <a16:creationId xmlns:a16="http://schemas.microsoft.com/office/drawing/2014/main" id="{2D207083-4C3F-42DF-8A50-375209CAA774}"/>
              </a:ext>
            </a:extLst>
          </p:cNvPr>
          <p:cNvSpPr>
            <a:spLocks noGrp="1"/>
          </p:cNvSpPr>
          <p:nvPr>
            <p:ph idx="1"/>
          </p:nvPr>
        </p:nvSpPr>
        <p:spPr>
          <a:xfrm>
            <a:off x="838200" y="948603"/>
            <a:ext cx="10515600" cy="5230524"/>
          </a:xfrm>
        </p:spPr>
        <p:txBody>
          <a:bodyPr vert="horz" lIns="91440" tIns="45720" rIns="91440" bIns="45720" rtlCol="0" anchor="t">
            <a:normAutofit/>
          </a:bodyPr>
          <a:lstStyle/>
          <a:p>
            <a:r>
              <a:rPr lang="en-US" sz="2000">
                <a:latin typeface="Cambria"/>
              </a:rPr>
              <a:t>Degradation assumptions associated with the CONE candidate units have been incorporated into the CONE analysis on a lifecycle basis</a:t>
            </a:r>
          </a:p>
          <a:p>
            <a:pPr lvl="1"/>
            <a:r>
              <a:rPr lang="en-US" sz="1600">
                <a:latin typeface="Cambria"/>
              </a:rPr>
              <a:t>Non-recoverable degradation for the CONE units representing both heat rate degradation and capacity degradation</a:t>
            </a:r>
          </a:p>
          <a:p>
            <a:r>
              <a:rPr lang="en-US" sz="2000">
                <a:latin typeface="Cambria"/>
              </a:rPr>
              <a:t>The lifecycle degradation factors in the table below were applied in the CONE E&amp;AS dispatch models </a:t>
            </a:r>
          </a:p>
          <a:p>
            <a:pPr lvl="1"/>
            <a:r>
              <a:rPr lang="en-US" sz="1800">
                <a:latin typeface="Cambria"/>
              </a:rPr>
              <a:t>Lifecycle capacity degradation factors were applied to reduce the unit capacity in each month, decreasing the size of the plant and resulting in decreased E&amp;AS revenues</a:t>
            </a:r>
          </a:p>
          <a:p>
            <a:pPr lvl="1"/>
            <a:r>
              <a:rPr lang="en-US" sz="1800">
                <a:latin typeface="Cambria"/>
              </a:rPr>
              <a:t>Lifecycle heat rate degradation factors were applied to increase the unit heat rate in each month, resulting in lower dispatch rates and decreased E&amp;AS revenues</a:t>
            </a:r>
            <a:endParaRPr lang="en-US" sz="2200"/>
          </a:p>
          <a:p>
            <a:pPr marL="0" indent="0">
              <a:buNone/>
            </a:pPr>
            <a:endParaRPr lang="en-US" sz="2000">
              <a:latin typeface="Cambria"/>
            </a:endParaRPr>
          </a:p>
          <a:p>
            <a:pPr marL="0" indent="0">
              <a:buNone/>
            </a:pPr>
            <a:endParaRPr lang="en-US" sz="2000">
              <a:latin typeface="Cambria"/>
            </a:endParaRPr>
          </a:p>
          <a:p>
            <a:endParaRPr lang="en-US" sz="2000">
              <a:latin typeface="Cambria"/>
            </a:endParaRPr>
          </a:p>
          <a:p>
            <a:endParaRPr lang="en-US" sz="2000">
              <a:latin typeface="Cambria"/>
            </a:endParaRPr>
          </a:p>
          <a:p>
            <a:pPr marL="0" indent="0">
              <a:buNone/>
            </a:pPr>
            <a:endParaRPr lang="en-US" sz="2000">
              <a:latin typeface="Cambria"/>
            </a:endParaRPr>
          </a:p>
          <a:p>
            <a:pPr marL="457200" lvl="1" indent="0">
              <a:buNone/>
            </a:pPr>
            <a:endParaRPr lang="en-US" sz="1600"/>
          </a:p>
          <a:p>
            <a:pPr lvl="1"/>
            <a:endParaRPr lang="en-US" sz="1600"/>
          </a:p>
          <a:p>
            <a:pPr marL="457200" lvl="1" indent="0">
              <a:buNone/>
            </a:pPr>
            <a:endParaRPr lang="en-US" sz="1200"/>
          </a:p>
        </p:txBody>
      </p:sp>
      <p:graphicFrame>
        <p:nvGraphicFramePr>
          <p:cNvPr id="4" name="Table 4">
            <a:extLst>
              <a:ext uri="{FF2B5EF4-FFF2-40B4-BE49-F238E27FC236}">
                <a16:creationId xmlns:a16="http://schemas.microsoft.com/office/drawing/2014/main" id="{BBA982C4-2271-483C-BB10-9370ECE53817}"/>
              </a:ext>
            </a:extLst>
          </p:cNvPr>
          <p:cNvGraphicFramePr>
            <a:graphicFrameLocks noGrp="1"/>
          </p:cNvGraphicFramePr>
          <p:nvPr>
            <p:extLst>
              <p:ext uri="{D42A27DB-BD31-4B8C-83A1-F6EECF244321}">
                <p14:modId xmlns:p14="http://schemas.microsoft.com/office/powerpoint/2010/main" val="3610914959"/>
              </p:ext>
            </p:extLst>
          </p:nvPr>
        </p:nvGraphicFramePr>
        <p:xfrm>
          <a:off x="2239659" y="4105997"/>
          <a:ext cx="7350155" cy="1653346"/>
        </p:xfrm>
        <a:graphic>
          <a:graphicData uri="http://schemas.openxmlformats.org/drawingml/2006/table">
            <a:tbl>
              <a:tblPr firstRow="1" bandRow="1">
                <a:tableStyleId>{5C22544A-7EE6-4342-B048-85BDC9FD1C3A}</a:tableStyleId>
              </a:tblPr>
              <a:tblGrid>
                <a:gridCol w="1515988">
                  <a:extLst>
                    <a:ext uri="{9D8B030D-6E8A-4147-A177-3AD203B41FA5}">
                      <a16:colId xmlns:a16="http://schemas.microsoft.com/office/drawing/2014/main" val="1165776384"/>
                    </a:ext>
                  </a:extLst>
                </a:gridCol>
                <a:gridCol w="1965676">
                  <a:extLst>
                    <a:ext uri="{9D8B030D-6E8A-4147-A177-3AD203B41FA5}">
                      <a16:colId xmlns:a16="http://schemas.microsoft.com/office/drawing/2014/main" val="3191906927"/>
                    </a:ext>
                  </a:extLst>
                </a:gridCol>
                <a:gridCol w="2115960">
                  <a:extLst>
                    <a:ext uri="{9D8B030D-6E8A-4147-A177-3AD203B41FA5}">
                      <a16:colId xmlns:a16="http://schemas.microsoft.com/office/drawing/2014/main" val="2575360326"/>
                    </a:ext>
                  </a:extLst>
                </a:gridCol>
                <a:gridCol w="1752531">
                  <a:extLst>
                    <a:ext uri="{9D8B030D-6E8A-4147-A177-3AD203B41FA5}">
                      <a16:colId xmlns:a16="http://schemas.microsoft.com/office/drawing/2014/main" val="2689757811"/>
                    </a:ext>
                  </a:extLst>
                </a:gridCol>
              </a:tblGrid>
              <a:tr h="641292">
                <a:tc>
                  <a:txBody>
                    <a:bodyPr/>
                    <a:lstStyle/>
                    <a:p>
                      <a:pPr algn="l"/>
                      <a:r>
                        <a:rPr lang="en-US" sz="1200">
                          <a:latin typeface="Century Gothic"/>
                        </a:rPr>
                        <a:t>Unit</a:t>
                      </a:r>
                    </a:p>
                  </a:txBody>
                  <a:tcPr anchor="ctr"/>
                </a:tc>
                <a:tc>
                  <a:txBody>
                    <a:bodyPr/>
                    <a:lstStyle/>
                    <a:p>
                      <a:pPr marL="0" marR="0" algn="ctr" rtl="0" eaLnBrk="1" latinLnBrk="0" hangingPunct="1">
                        <a:spcBef>
                          <a:spcPts val="0"/>
                        </a:spcBef>
                        <a:spcAft>
                          <a:spcPts val="0"/>
                        </a:spcAft>
                      </a:pPr>
                      <a:r>
                        <a:rPr lang="en-US" sz="1200" b="1" kern="1200">
                          <a:solidFill>
                            <a:schemeClr val="lt1"/>
                          </a:solidFill>
                          <a:latin typeface="Century Gothic"/>
                          <a:ea typeface="+mn-ea"/>
                          <a:cs typeface="+mn-cs"/>
                        </a:rPr>
                        <a:t>Lifecycle</a:t>
                      </a:r>
                    </a:p>
                    <a:p>
                      <a:pPr marL="0" marR="0" lvl="0" algn="ctr" defTabSz="914400">
                        <a:spcBef>
                          <a:spcPts val="0"/>
                        </a:spcBef>
                        <a:spcAft>
                          <a:spcPts val="0"/>
                        </a:spcAft>
                        <a:buNone/>
                      </a:pPr>
                      <a:r>
                        <a:rPr lang="en-US" sz="1200" b="1" kern="1200">
                          <a:solidFill>
                            <a:schemeClr val="lt1"/>
                          </a:solidFill>
                          <a:latin typeface="Century Gothic"/>
                          <a:ea typeface="+mn-ea"/>
                          <a:cs typeface="+mn-cs"/>
                        </a:rPr>
                        <a:t>Non-Recoverable Capacity Degradation</a:t>
                      </a:r>
                    </a:p>
                  </a:txBody>
                  <a:tcPr marL="68580" marR="68580" marT="0" marB="0" anchor="ctr"/>
                </a:tc>
                <a:tc>
                  <a:txBody>
                    <a:bodyPr/>
                    <a:lstStyle/>
                    <a:p>
                      <a:pPr marL="0" marR="0" algn="ctr" rtl="0" eaLnBrk="1" latinLnBrk="0" hangingPunct="1">
                        <a:spcBef>
                          <a:spcPts val="0"/>
                        </a:spcBef>
                        <a:spcAft>
                          <a:spcPts val="0"/>
                        </a:spcAft>
                      </a:pPr>
                      <a:r>
                        <a:rPr lang="en-US" sz="1200" b="1" kern="1200">
                          <a:solidFill>
                            <a:schemeClr val="lt1"/>
                          </a:solidFill>
                          <a:latin typeface="Century Gothic"/>
                          <a:ea typeface="+mn-ea"/>
                          <a:cs typeface="+mn-cs"/>
                        </a:rPr>
                        <a:t>Lifecycle</a:t>
                      </a:r>
                    </a:p>
                    <a:p>
                      <a:pPr marL="0" marR="0" lvl="0" algn="ctr" defTabSz="914400">
                        <a:spcBef>
                          <a:spcPts val="0"/>
                        </a:spcBef>
                        <a:spcAft>
                          <a:spcPts val="0"/>
                        </a:spcAft>
                        <a:buNone/>
                      </a:pPr>
                      <a:r>
                        <a:rPr lang="en-US" sz="1200" b="1" kern="1200">
                          <a:solidFill>
                            <a:schemeClr val="lt1"/>
                          </a:solidFill>
                          <a:latin typeface="Century Gothic"/>
                          <a:ea typeface="+mn-ea"/>
                          <a:cs typeface="+mn-cs"/>
                        </a:rPr>
                        <a:t>Non-Recoverable </a:t>
                      </a:r>
                    </a:p>
                    <a:p>
                      <a:pPr marL="0" marR="0" lvl="0" algn="ctr" defTabSz="914400">
                        <a:spcBef>
                          <a:spcPts val="0"/>
                        </a:spcBef>
                        <a:spcAft>
                          <a:spcPts val="0"/>
                        </a:spcAft>
                        <a:buNone/>
                      </a:pPr>
                      <a:r>
                        <a:rPr lang="en-US" sz="1200" b="1" kern="1200">
                          <a:solidFill>
                            <a:schemeClr val="lt1"/>
                          </a:solidFill>
                          <a:latin typeface="Century Gothic"/>
                          <a:ea typeface="+mn-ea"/>
                          <a:cs typeface="+mn-cs"/>
                        </a:rPr>
                        <a:t>Heat Rate Degradation</a:t>
                      </a:r>
                    </a:p>
                  </a:txBody>
                  <a:tcPr marL="68580" marR="68580" marT="0" marB="0" anchor="ctr"/>
                </a:tc>
                <a:tc>
                  <a:txBody>
                    <a:bodyPr/>
                    <a:lstStyle/>
                    <a:p>
                      <a:pPr marL="0" marR="0" lvl="0" algn="ctr" defTabSz="914400">
                        <a:spcBef>
                          <a:spcPts val="0"/>
                        </a:spcBef>
                        <a:spcAft>
                          <a:spcPts val="0"/>
                        </a:spcAft>
                        <a:buNone/>
                      </a:pPr>
                      <a:r>
                        <a:rPr lang="en-US" sz="1200" b="1" kern="1200">
                          <a:solidFill>
                            <a:schemeClr val="lt1"/>
                          </a:solidFill>
                          <a:latin typeface="Century Gothic"/>
                          <a:ea typeface="+mn-ea"/>
                          <a:cs typeface="+mn-cs"/>
                        </a:rPr>
                        <a:t>CONE Impact</a:t>
                      </a:r>
                    </a:p>
                    <a:p>
                      <a:pPr marL="0" marR="0" lvl="0" algn="ctr" defTabSz="914400">
                        <a:spcBef>
                          <a:spcPts val="0"/>
                        </a:spcBef>
                        <a:spcAft>
                          <a:spcPts val="0"/>
                        </a:spcAft>
                        <a:buNone/>
                      </a:pPr>
                      <a:r>
                        <a:rPr lang="en-US" sz="1200" b="1" kern="1200">
                          <a:solidFill>
                            <a:schemeClr val="lt1"/>
                          </a:solidFill>
                          <a:latin typeface="Century Gothic"/>
                          <a:ea typeface="+mn-ea"/>
                          <a:cs typeface="+mn-cs"/>
                        </a:rPr>
                        <a:t>($/kW-</a:t>
                      </a:r>
                      <a:r>
                        <a:rPr lang="en-US" sz="1200" b="1" kern="1200" err="1">
                          <a:solidFill>
                            <a:schemeClr val="lt1"/>
                          </a:solidFill>
                          <a:latin typeface="Century Gothic"/>
                          <a:ea typeface="+mn-ea"/>
                          <a:cs typeface="+mn-cs"/>
                        </a:rPr>
                        <a:t>mo</a:t>
                      </a:r>
                      <a:r>
                        <a:rPr lang="en-US" sz="1200" b="1" kern="1200">
                          <a:solidFill>
                            <a:schemeClr val="lt1"/>
                          </a:solidFill>
                          <a:latin typeface="Century Gothic"/>
                          <a:ea typeface="+mn-ea"/>
                          <a:cs typeface="+mn-cs"/>
                        </a:rPr>
                        <a:t>)</a:t>
                      </a:r>
                    </a:p>
                  </a:txBody>
                  <a:tcPr marL="68580" marR="68580" marT="0" marB="0" anchor="ctr"/>
                </a:tc>
                <a:extLst>
                  <a:ext uri="{0D108BD9-81ED-4DB2-BD59-A6C34878D82A}">
                    <a16:rowId xmlns:a16="http://schemas.microsoft.com/office/drawing/2014/main" val="3571139311"/>
                  </a:ext>
                </a:extLst>
              </a:tr>
              <a:tr h="349813">
                <a:tc>
                  <a:txBody>
                    <a:bodyPr/>
                    <a:lstStyle/>
                    <a:p>
                      <a:pPr marL="0" marR="0" algn="l" defTabSz="914400" rtl="0" eaLnBrk="1" latinLnBrk="0" hangingPunct="1">
                        <a:spcBef>
                          <a:spcPts val="0"/>
                        </a:spcBef>
                        <a:spcAft>
                          <a:spcPts val="0"/>
                        </a:spcAft>
                      </a:pPr>
                      <a:r>
                        <a:rPr lang="en-US" sz="1100" kern="1200">
                          <a:solidFill>
                            <a:schemeClr val="dk1"/>
                          </a:solidFill>
                          <a:latin typeface="Century Gothic"/>
                          <a:ea typeface="+mn-ea"/>
                          <a:cs typeface="+mn-cs"/>
                        </a:rPr>
                        <a:t>GE 7HA.02 Simple Cycle</a:t>
                      </a:r>
                    </a:p>
                  </a:txBody>
                  <a:tcPr marL="68580" marR="68580" marT="0" marB="0" anchor="ctr"/>
                </a:tc>
                <a:tc>
                  <a:txBody>
                    <a:bodyPr/>
                    <a:lstStyle/>
                    <a:p>
                      <a:pPr marL="0" marR="0" algn="ctr">
                        <a:spcBef>
                          <a:spcPts val="0"/>
                        </a:spcBef>
                        <a:spcAft>
                          <a:spcPts val="0"/>
                        </a:spcAft>
                      </a:pPr>
                      <a:r>
                        <a:rPr lang="en-US" sz="1100">
                          <a:effectLst/>
                          <a:latin typeface="Century Gothic"/>
                          <a:ea typeface="Calibri" panose="020F0502020204030204" pitchFamily="34" charset="0"/>
                        </a:rPr>
                        <a:t>1.41%</a:t>
                      </a:r>
                    </a:p>
                  </a:txBody>
                  <a:tcPr marL="68580" marR="68580" marT="0" marB="0" anchor="ctr"/>
                </a:tc>
                <a:tc>
                  <a:txBody>
                    <a:bodyPr/>
                    <a:lstStyle/>
                    <a:p>
                      <a:pPr marL="0" marR="0" algn="ctr">
                        <a:spcBef>
                          <a:spcPts val="0"/>
                        </a:spcBef>
                        <a:spcAft>
                          <a:spcPts val="0"/>
                        </a:spcAft>
                      </a:pPr>
                      <a:r>
                        <a:rPr lang="en-US" sz="1100">
                          <a:effectLst/>
                          <a:latin typeface="Century Gothic"/>
                          <a:ea typeface="Calibri" panose="020F0502020204030204" pitchFamily="34" charset="0"/>
                        </a:rPr>
                        <a:t>1.00%</a:t>
                      </a:r>
                    </a:p>
                  </a:txBody>
                  <a:tcPr marL="68580" marR="68580" marT="0" marB="0" anchor="ctr"/>
                </a:tc>
                <a:tc>
                  <a:txBody>
                    <a:bodyPr/>
                    <a:lstStyle/>
                    <a:p>
                      <a:pPr marL="0" marR="0" algn="ctr">
                        <a:spcBef>
                          <a:spcPts val="0"/>
                        </a:spcBef>
                        <a:spcAft>
                          <a:spcPts val="0"/>
                        </a:spcAft>
                      </a:pPr>
                      <a:r>
                        <a:rPr lang="en-US" sz="1100">
                          <a:effectLst/>
                          <a:latin typeface="Century Gothic"/>
                          <a:ea typeface="Calibri" panose="020F0502020204030204" pitchFamily="34" charset="0"/>
                        </a:rPr>
                        <a:t>$0.16</a:t>
                      </a:r>
                    </a:p>
                  </a:txBody>
                  <a:tcPr marL="68580" marR="68580" marT="0" marB="0" anchor="ctr"/>
                </a:tc>
                <a:extLst>
                  <a:ext uri="{0D108BD9-81ED-4DB2-BD59-A6C34878D82A}">
                    <a16:rowId xmlns:a16="http://schemas.microsoft.com/office/drawing/2014/main" val="2158966374"/>
                  </a:ext>
                </a:extLst>
              </a:tr>
              <a:tr h="309382">
                <a:tc>
                  <a:txBody>
                    <a:bodyPr/>
                    <a:lstStyle/>
                    <a:p>
                      <a:pPr marL="0" marR="0" algn="l" defTabSz="914400" rtl="0" eaLnBrk="1" latinLnBrk="0" hangingPunct="1">
                        <a:spcBef>
                          <a:spcPts val="0"/>
                        </a:spcBef>
                        <a:spcAft>
                          <a:spcPts val="0"/>
                        </a:spcAft>
                      </a:pPr>
                      <a:r>
                        <a:rPr lang="en-US" sz="1100" kern="1200">
                          <a:solidFill>
                            <a:schemeClr val="dk1"/>
                          </a:solidFill>
                          <a:latin typeface="Century Gothic"/>
                          <a:ea typeface="+mn-ea"/>
                          <a:cs typeface="+mn-cs"/>
                        </a:rPr>
                        <a:t>GE 7HA.02 Combined Cycle</a:t>
                      </a:r>
                    </a:p>
                  </a:txBody>
                  <a:tcPr marL="68580" marR="68580" marT="0" marB="0" anchor="ctr"/>
                </a:tc>
                <a:tc>
                  <a:txBody>
                    <a:bodyPr/>
                    <a:lstStyle/>
                    <a:p>
                      <a:pPr marL="0" marR="0" algn="ctr">
                        <a:spcBef>
                          <a:spcPts val="0"/>
                        </a:spcBef>
                        <a:spcAft>
                          <a:spcPts val="0"/>
                        </a:spcAft>
                      </a:pPr>
                      <a:r>
                        <a:rPr lang="en-US" sz="1100">
                          <a:effectLst/>
                          <a:latin typeface="Century Gothic"/>
                          <a:ea typeface="Calibri" panose="020F0502020204030204" pitchFamily="34" charset="0"/>
                        </a:rPr>
                        <a:t>2.43%</a:t>
                      </a:r>
                    </a:p>
                  </a:txBody>
                  <a:tcPr marL="68580" marR="68580" marT="0" marB="0" anchor="ctr"/>
                </a:tc>
                <a:tc>
                  <a:txBody>
                    <a:bodyPr/>
                    <a:lstStyle/>
                    <a:p>
                      <a:pPr marL="0" marR="0" algn="ctr">
                        <a:spcBef>
                          <a:spcPts val="0"/>
                        </a:spcBef>
                        <a:spcAft>
                          <a:spcPts val="0"/>
                        </a:spcAft>
                      </a:pPr>
                      <a:r>
                        <a:rPr lang="en-US" sz="1100">
                          <a:effectLst/>
                          <a:latin typeface="Century Gothic"/>
                          <a:ea typeface="Calibri" panose="020F0502020204030204" pitchFamily="34" charset="0"/>
                        </a:rPr>
                        <a:t>1.63%</a:t>
                      </a:r>
                    </a:p>
                  </a:txBody>
                  <a:tcPr marL="68580" marR="68580" marT="0" marB="0" anchor="ctr"/>
                </a:tc>
                <a:tc>
                  <a:txBody>
                    <a:bodyPr/>
                    <a:lstStyle/>
                    <a:p>
                      <a:pPr marL="0" marR="0" algn="ctr">
                        <a:spcBef>
                          <a:spcPts val="0"/>
                        </a:spcBef>
                        <a:spcAft>
                          <a:spcPts val="0"/>
                        </a:spcAft>
                      </a:pPr>
                      <a:r>
                        <a:rPr lang="en-US" sz="1100">
                          <a:effectLst/>
                          <a:latin typeface="Century Gothic"/>
                          <a:ea typeface="Calibri" panose="020F0502020204030204" pitchFamily="34" charset="0"/>
                        </a:rPr>
                        <a:t>$0.55</a:t>
                      </a:r>
                    </a:p>
                  </a:txBody>
                  <a:tcPr marL="68580" marR="68580" marT="0" marB="0" anchor="ctr"/>
                </a:tc>
                <a:extLst>
                  <a:ext uri="{0D108BD9-81ED-4DB2-BD59-A6C34878D82A}">
                    <a16:rowId xmlns:a16="http://schemas.microsoft.com/office/drawing/2014/main" val="1280318266"/>
                  </a:ext>
                </a:extLst>
              </a:tr>
              <a:tr h="326961">
                <a:tc>
                  <a:txBody>
                    <a:bodyPr/>
                    <a:lstStyle/>
                    <a:p>
                      <a:pPr marL="0" marR="0" algn="l" defTabSz="914400" rtl="0" eaLnBrk="1" latinLnBrk="0" hangingPunct="1">
                        <a:spcBef>
                          <a:spcPts val="0"/>
                        </a:spcBef>
                        <a:spcAft>
                          <a:spcPts val="0"/>
                        </a:spcAft>
                      </a:pPr>
                      <a:r>
                        <a:rPr lang="en-US" sz="1100" kern="1200">
                          <a:solidFill>
                            <a:schemeClr val="dk1"/>
                          </a:solidFill>
                          <a:latin typeface="Century Gothic"/>
                          <a:ea typeface="+mn-ea"/>
                          <a:cs typeface="+mn-cs"/>
                        </a:rPr>
                        <a:t>Aeroderivative</a:t>
                      </a:r>
                    </a:p>
                  </a:txBody>
                  <a:tcPr anchor="ctr"/>
                </a:tc>
                <a:tc>
                  <a:txBody>
                    <a:bodyPr/>
                    <a:lstStyle/>
                    <a:p>
                      <a:pPr marL="0" marR="0" algn="ctr" defTabSz="914400" rtl="0" eaLnBrk="1" latinLnBrk="0" hangingPunct="1">
                        <a:spcBef>
                          <a:spcPts val="0"/>
                        </a:spcBef>
                        <a:spcAft>
                          <a:spcPts val="0"/>
                        </a:spcAft>
                      </a:pPr>
                      <a:r>
                        <a:rPr lang="en-US" sz="1100" kern="1200">
                          <a:solidFill>
                            <a:schemeClr val="dk1"/>
                          </a:solidFill>
                          <a:effectLst/>
                          <a:latin typeface="Century Gothic"/>
                          <a:ea typeface="Calibri" panose="020F0502020204030204" pitchFamily="34" charset="0"/>
                          <a:cs typeface="+mn-cs"/>
                        </a:rPr>
                        <a:t>2.70%</a:t>
                      </a:r>
                    </a:p>
                  </a:txBody>
                  <a:tcPr marL="68580" marR="68580" marT="0" marB="0" anchor="ctr"/>
                </a:tc>
                <a:tc>
                  <a:txBody>
                    <a:bodyPr/>
                    <a:lstStyle/>
                    <a:p>
                      <a:pPr marL="0" marR="0" algn="ctr" defTabSz="914400" rtl="0" eaLnBrk="1" latinLnBrk="0" hangingPunct="1">
                        <a:spcBef>
                          <a:spcPts val="0"/>
                        </a:spcBef>
                        <a:spcAft>
                          <a:spcPts val="0"/>
                        </a:spcAft>
                      </a:pPr>
                      <a:r>
                        <a:rPr lang="en-US" sz="1100" kern="1200">
                          <a:solidFill>
                            <a:schemeClr val="dk1"/>
                          </a:solidFill>
                          <a:effectLst/>
                          <a:latin typeface="Century Gothic"/>
                          <a:ea typeface="Calibri" panose="020F0502020204030204" pitchFamily="34" charset="0"/>
                          <a:cs typeface="+mn-cs"/>
                        </a:rPr>
                        <a:t>0.50%</a:t>
                      </a:r>
                    </a:p>
                  </a:txBody>
                  <a:tcPr marL="68580" marR="68580" marT="0" marB="0" anchor="ctr"/>
                </a:tc>
                <a:tc>
                  <a:txBody>
                    <a:bodyPr/>
                    <a:lstStyle/>
                    <a:p>
                      <a:pPr marL="0" marR="0" algn="ctr" defTabSz="914400" rtl="0" eaLnBrk="1" latinLnBrk="0" hangingPunct="1">
                        <a:spcBef>
                          <a:spcPts val="0"/>
                        </a:spcBef>
                        <a:spcAft>
                          <a:spcPts val="0"/>
                        </a:spcAft>
                      </a:pPr>
                      <a:r>
                        <a:rPr lang="en-US" sz="1100" kern="1200" dirty="0">
                          <a:solidFill>
                            <a:schemeClr val="dk1"/>
                          </a:solidFill>
                          <a:effectLst/>
                          <a:latin typeface="Century Gothic"/>
                          <a:ea typeface="Calibri" panose="020F0502020204030204" pitchFamily="34" charset="0"/>
                          <a:cs typeface="+mn-cs"/>
                        </a:rPr>
                        <a:t>$0.52</a:t>
                      </a:r>
                    </a:p>
                  </a:txBody>
                  <a:tcPr marL="68580" marR="68580" marT="0" marB="0" anchor="ctr"/>
                </a:tc>
                <a:extLst>
                  <a:ext uri="{0D108BD9-81ED-4DB2-BD59-A6C34878D82A}">
                    <a16:rowId xmlns:a16="http://schemas.microsoft.com/office/drawing/2014/main" val="1192581589"/>
                  </a:ext>
                </a:extLst>
              </a:tr>
            </a:tbl>
          </a:graphicData>
        </a:graphic>
      </p:graphicFrame>
    </p:spTree>
    <p:extLst>
      <p:ext uri="{BB962C8B-B14F-4D97-AF65-F5344CB8AC3E}">
        <p14:creationId xmlns:p14="http://schemas.microsoft.com/office/powerpoint/2010/main" val="941595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4ED4D-3B62-4829-A51A-6ADE8C80A9A7}"/>
              </a:ext>
            </a:extLst>
          </p:cNvPr>
          <p:cNvSpPr>
            <a:spLocks noGrp="1"/>
          </p:cNvSpPr>
          <p:nvPr>
            <p:ph type="title"/>
          </p:nvPr>
        </p:nvSpPr>
        <p:spPr>
          <a:xfrm>
            <a:off x="656937" y="114126"/>
            <a:ext cx="10515600" cy="997849"/>
          </a:xfrm>
        </p:spPr>
        <p:txBody>
          <a:bodyPr/>
          <a:lstStyle/>
          <a:p>
            <a:r>
              <a:rPr lang="en-US"/>
              <a:t>Degradation (cont’d)</a:t>
            </a:r>
          </a:p>
        </p:txBody>
      </p:sp>
      <p:sp>
        <p:nvSpPr>
          <p:cNvPr id="3" name="Content Placeholder 2">
            <a:extLst>
              <a:ext uri="{FF2B5EF4-FFF2-40B4-BE49-F238E27FC236}">
                <a16:creationId xmlns:a16="http://schemas.microsoft.com/office/drawing/2014/main" id="{2D207083-4C3F-42DF-8A50-375209CAA774}"/>
              </a:ext>
            </a:extLst>
          </p:cNvPr>
          <p:cNvSpPr>
            <a:spLocks noGrp="1"/>
          </p:cNvSpPr>
          <p:nvPr>
            <p:ph idx="1"/>
          </p:nvPr>
        </p:nvSpPr>
        <p:spPr>
          <a:xfrm>
            <a:off x="838200" y="1076974"/>
            <a:ext cx="10515600" cy="4704052"/>
          </a:xfrm>
        </p:spPr>
        <p:txBody>
          <a:bodyPr vert="horz" lIns="91440" tIns="45720" rIns="91440" bIns="45720" rtlCol="0" anchor="t">
            <a:normAutofit/>
          </a:bodyPr>
          <a:lstStyle/>
          <a:p>
            <a:r>
              <a:rPr lang="en-US" sz="2000">
                <a:latin typeface="Cambria"/>
              </a:rPr>
              <a:t>Capacity degradation factors were applied to the Qualified Capacity used in the financial model for the CONE units</a:t>
            </a:r>
          </a:p>
          <a:p>
            <a:r>
              <a:rPr lang="en-US" sz="2000">
                <a:latin typeface="Cambria"/>
              </a:rPr>
              <a:t>Degradation was not applied to the ORTP units since these values represent the low end of the range</a:t>
            </a:r>
          </a:p>
          <a:p>
            <a:endParaRPr lang="en-US" sz="2000">
              <a:latin typeface="Cambria"/>
            </a:endParaRPr>
          </a:p>
          <a:p>
            <a:pPr marL="457200" lvl="1" indent="0">
              <a:buNone/>
            </a:pPr>
            <a:endParaRPr lang="en-US" sz="1600"/>
          </a:p>
          <a:p>
            <a:pPr lvl="1"/>
            <a:endParaRPr lang="en-US" sz="1600"/>
          </a:p>
          <a:p>
            <a:pPr marL="457200" lvl="1" indent="0">
              <a:buNone/>
            </a:pPr>
            <a:endParaRPr lang="en-US" sz="1200"/>
          </a:p>
        </p:txBody>
      </p:sp>
    </p:spTree>
    <p:extLst>
      <p:ext uri="{BB962C8B-B14F-4D97-AF65-F5344CB8AC3E}">
        <p14:creationId xmlns:p14="http://schemas.microsoft.com/office/powerpoint/2010/main" val="4027428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4ED4D-3B62-4829-A51A-6ADE8C80A9A7}"/>
              </a:ext>
            </a:extLst>
          </p:cNvPr>
          <p:cNvSpPr>
            <a:spLocks noGrp="1"/>
          </p:cNvSpPr>
          <p:nvPr>
            <p:ph type="title"/>
          </p:nvPr>
        </p:nvSpPr>
        <p:spPr>
          <a:xfrm>
            <a:off x="633412" y="173584"/>
            <a:ext cx="10515600" cy="997849"/>
          </a:xfrm>
        </p:spPr>
        <p:txBody>
          <a:bodyPr/>
          <a:lstStyle/>
          <a:p>
            <a:r>
              <a:rPr lang="en-US"/>
              <a:t>Adjustments to O&amp;M Costs</a:t>
            </a:r>
          </a:p>
        </p:txBody>
      </p:sp>
      <p:sp>
        <p:nvSpPr>
          <p:cNvPr id="3" name="Content Placeholder 2">
            <a:extLst>
              <a:ext uri="{FF2B5EF4-FFF2-40B4-BE49-F238E27FC236}">
                <a16:creationId xmlns:a16="http://schemas.microsoft.com/office/drawing/2014/main" id="{2D207083-4C3F-42DF-8A50-375209CAA774}"/>
              </a:ext>
            </a:extLst>
          </p:cNvPr>
          <p:cNvSpPr>
            <a:spLocks noGrp="1"/>
          </p:cNvSpPr>
          <p:nvPr>
            <p:ph idx="1"/>
          </p:nvPr>
        </p:nvSpPr>
        <p:spPr>
          <a:xfrm>
            <a:off x="838200" y="1076903"/>
            <a:ext cx="10515600" cy="4934381"/>
          </a:xfrm>
        </p:spPr>
        <p:txBody>
          <a:bodyPr vert="horz" lIns="91440" tIns="45720" rIns="91440" bIns="45720" rtlCol="0" anchor="t">
            <a:normAutofit/>
          </a:bodyPr>
          <a:lstStyle/>
          <a:p>
            <a:r>
              <a:rPr lang="en-US" sz="2000"/>
              <a:t>Changes to the heat rate and intraday gas prices have resulted in a lower dispatch rate for the simple cycle and aeroderivative machines since the original O&amp;M costs were developed</a:t>
            </a:r>
          </a:p>
          <a:p>
            <a:pPr lvl="1"/>
            <a:r>
              <a:rPr lang="en-US" sz="1600"/>
              <a:t>A lower dispatch rate translates to lower variable and fixed O&amp;M</a:t>
            </a:r>
          </a:p>
          <a:p>
            <a:r>
              <a:rPr lang="en-US" sz="2000">
                <a:latin typeface="Cambria"/>
              </a:rPr>
              <a:t>MM has reviewed the variable and fixed O&amp;M expenses for the gas-fired units</a:t>
            </a:r>
          </a:p>
          <a:p>
            <a:pPr lvl="1"/>
            <a:r>
              <a:rPr lang="en-US" sz="1600"/>
              <a:t>The dispatch rate for the CC did not materially change so the fixed and variable O&amp;M numbers will remain the same as originally proposed</a:t>
            </a:r>
          </a:p>
          <a:p>
            <a:pPr lvl="1"/>
            <a:endParaRPr lang="en-US" sz="1600"/>
          </a:p>
          <a:p>
            <a:pPr lvl="1"/>
            <a:endParaRPr lang="en-US" sz="1600"/>
          </a:p>
          <a:p>
            <a:pPr lvl="1"/>
            <a:endParaRPr lang="en-US" sz="1600"/>
          </a:p>
          <a:p>
            <a:pPr marL="457200" lvl="1" indent="0">
              <a:buNone/>
            </a:pPr>
            <a:endParaRPr lang="en-US" sz="1600"/>
          </a:p>
        </p:txBody>
      </p:sp>
      <p:graphicFrame>
        <p:nvGraphicFramePr>
          <p:cNvPr id="4" name="Table 4">
            <a:extLst>
              <a:ext uri="{FF2B5EF4-FFF2-40B4-BE49-F238E27FC236}">
                <a16:creationId xmlns:a16="http://schemas.microsoft.com/office/drawing/2014/main" id="{EBE26C9B-04DD-4619-987C-59A1F7435AB4}"/>
              </a:ext>
            </a:extLst>
          </p:cNvPr>
          <p:cNvGraphicFramePr>
            <a:graphicFrameLocks noGrp="1"/>
          </p:cNvGraphicFramePr>
          <p:nvPr>
            <p:extLst>
              <p:ext uri="{D42A27DB-BD31-4B8C-83A1-F6EECF244321}">
                <p14:modId xmlns:p14="http://schemas.microsoft.com/office/powerpoint/2010/main" val="3861122857"/>
              </p:ext>
            </p:extLst>
          </p:nvPr>
        </p:nvGraphicFramePr>
        <p:xfrm>
          <a:off x="1192572" y="3131740"/>
          <a:ext cx="9203453" cy="2441668"/>
        </p:xfrm>
        <a:graphic>
          <a:graphicData uri="http://schemas.openxmlformats.org/drawingml/2006/table">
            <a:tbl>
              <a:tblPr firstRow="1" bandRow="1">
                <a:tableStyleId>{5C22544A-7EE6-4342-B048-85BDC9FD1C3A}</a:tableStyleId>
              </a:tblPr>
              <a:tblGrid>
                <a:gridCol w="1794468">
                  <a:extLst>
                    <a:ext uri="{9D8B030D-6E8A-4147-A177-3AD203B41FA5}">
                      <a16:colId xmlns:a16="http://schemas.microsoft.com/office/drawing/2014/main" val="3962482786"/>
                    </a:ext>
                  </a:extLst>
                </a:gridCol>
                <a:gridCol w="1481797">
                  <a:extLst>
                    <a:ext uri="{9D8B030D-6E8A-4147-A177-3AD203B41FA5}">
                      <a16:colId xmlns:a16="http://schemas.microsoft.com/office/drawing/2014/main" val="2396652610"/>
                    </a:ext>
                  </a:extLst>
                </a:gridCol>
                <a:gridCol w="1481797">
                  <a:extLst>
                    <a:ext uri="{9D8B030D-6E8A-4147-A177-3AD203B41FA5}">
                      <a16:colId xmlns:a16="http://schemas.microsoft.com/office/drawing/2014/main" val="3962061198"/>
                    </a:ext>
                  </a:extLst>
                </a:gridCol>
                <a:gridCol w="1481797">
                  <a:extLst>
                    <a:ext uri="{9D8B030D-6E8A-4147-A177-3AD203B41FA5}">
                      <a16:colId xmlns:a16="http://schemas.microsoft.com/office/drawing/2014/main" val="2298448236"/>
                    </a:ext>
                  </a:extLst>
                </a:gridCol>
                <a:gridCol w="1481797">
                  <a:extLst>
                    <a:ext uri="{9D8B030D-6E8A-4147-A177-3AD203B41FA5}">
                      <a16:colId xmlns:a16="http://schemas.microsoft.com/office/drawing/2014/main" val="2579771766"/>
                    </a:ext>
                  </a:extLst>
                </a:gridCol>
                <a:gridCol w="1481797">
                  <a:extLst>
                    <a:ext uri="{9D8B030D-6E8A-4147-A177-3AD203B41FA5}">
                      <a16:colId xmlns:a16="http://schemas.microsoft.com/office/drawing/2014/main" val="1866628371"/>
                    </a:ext>
                  </a:extLst>
                </a:gridCol>
              </a:tblGrid>
              <a:tr h="0">
                <a:tc>
                  <a:txBody>
                    <a:bodyPr/>
                    <a:lstStyle/>
                    <a:p>
                      <a:r>
                        <a:rPr lang="en-US" sz="1400">
                          <a:latin typeface="Century Gothic"/>
                        </a:rPr>
                        <a:t>Fossil Unit Type</a:t>
                      </a:r>
                    </a:p>
                  </a:txBody>
                  <a:tcPr anchor="ctr">
                    <a:lnL w="12700" cmpd="sng">
                      <a:noFill/>
                    </a:lnL>
                    <a:lnR w="1270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tcPr>
                </a:tc>
                <a:tc gridSpan="2">
                  <a:txBody>
                    <a:bodyPr/>
                    <a:lstStyle/>
                    <a:p>
                      <a:pPr algn="ctr"/>
                      <a:r>
                        <a:rPr lang="en-US" sz="1600">
                          <a:latin typeface="Century Gothic"/>
                        </a:rPr>
                        <a:t>Original</a:t>
                      </a:r>
                      <a:r>
                        <a:rPr lang="en-US" sz="1400">
                          <a:latin typeface="Century Gothic"/>
                        </a:rPr>
                        <a:t> O&amp;M</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tcPr>
                </a:tc>
                <a:tc hMerge="1">
                  <a:txBody>
                    <a:bodyPr/>
                    <a:lstStyle/>
                    <a:p>
                      <a:endParaRPr lang="en-US"/>
                    </a:p>
                  </a:txBody>
                  <a:tcPr/>
                </a:tc>
                <a:tc gridSpan="2">
                  <a:txBody>
                    <a:bodyPr/>
                    <a:lstStyle/>
                    <a:p>
                      <a:pPr marL="0" algn="ctr" defTabSz="914400" rtl="0" eaLnBrk="1" latinLnBrk="0" hangingPunct="1"/>
                      <a:r>
                        <a:rPr lang="en-US" sz="1600" b="1" kern="1200">
                          <a:solidFill>
                            <a:schemeClr val="lt1"/>
                          </a:solidFill>
                          <a:latin typeface="Century Gothic"/>
                          <a:ea typeface="+mn-ea"/>
                          <a:cs typeface="+mn-cs"/>
                        </a:rPr>
                        <a:t>Revised O&amp;M</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tcPr>
                </a:tc>
                <a:tc hMerge="1">
                  <a:txBody>
                    <a:bodyPr/>
                    <a:lstStyle/>
                    <a:p>
                      <a:endParaRPr lang="en-US" sz="1600"/>
                    </a:p>
                  </a:txBody>
                  <a:tcPr>
                    <a:lnL w="12700" cap="flat" cmpd="sng" algn="ctr">
                      <a:solidFill>
                        <a:schemeClr val="bg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tcPr>
                </a:tc>
                <a:tc>
                  <a:txBody>
                    <a:bodyPr/>
                    <a:lstStyle/>
                    <a:p>
                      <a:pPr marL="0" algn="ctr" defTabSz="914400" rtl="0" eaLnBrk="1" latinLnBrk="0" hangingPunct="1"/>
                      <a:r>
                        <a:rPr lang="en-US" sz="1600" b="1" kern="1200">
                          <a:solidFill>
                            <a:schemeClr val="lt1"/>
                          </a:solidFill>
                          <a:latin typeface="Century Gothic"/>
                          <a:ea typeface="+mn-ea"/>
                          <a:cs typeface="+mn-cs"/>
                        </a:rPr>
                        <a:t>CONE Impact</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348650130"/>
                  </a:ext>
                </a:extLst>
              </a:tr>
              <a:tr h="570408">
                <a:tc>
                  <a:txBody>
                    <a:bodyPr/>
                    <a:lstStyle/>
                    <a:p>
                      <a:pPr marL="0" algn="l" defTabSz="914400" rtl="0" eaLnBrk="1" latinLnBrk="0" hangingPunct="1"/>
                      <a:endParaRPr lang="en-US" sz="1400" b="1" kern="1200">
                        <a:solidFill>
                          <a:schemeClr val="lt1"/>
                        </a:solidFill>
                        <a:latin typeface="Century Gothic" panose="020B0502020202020204" pitchFamily="34" charset="0"/>
                        <a:ea typeface="+mn-ea"/>
                        <a:cs typeface="+mn-cs"/>
                      </a:endParaRPr>
                    </a:p>
                  </a:txBody>
                  <a:tcPr>
                    <a:lnT w="38100" cmpd="sng">
                      <a:noFill/>
                    </a:lnT>
                    <a:solidFill>
                      <a:schemeClr val="accent1"/>
                    </a:solidFill>
                  </a:tcPr>
                </a:tc>
                <a:tc>
                  <a:txBody>
                    <a:bodyPr/>
                    <a:lstStyle/>
                    <a:p>
                      <a:pPr marL="0" algn="ctr" defTabSz="914400" rtl="0" eaLnBrk="1" latinLnBrk="0" hangingPunct="1"/>
                      <a:r>
                        <a:rPr lang="en-US" sz="1200" b="1" kern="1200">
                          <a:solidFill>
                            <a:schemeClr val="lt1"/>
                          </a:solidFill>
                          <a:latin typeface="Century Gothic"/>
                          <a:ea typeface="+mn-ea"/>
                          <a:cs typeface="+mn-cs"/>
                        </a:rPr>
                        <a:t>Variable O&amp;M ($2019/MWh)</a:t>
                      </a:r>
                    </a:p>
                  </a:txBody>
                  <a:tcPr>
                    <a:lnT w="38100" cmpd="sng">
                      <a:noFill/>
                    </a:lnT>
                    <a:solidFill>
                      <a:schemeClr val="accent1"/>
                    </a:solidFill>
                  </a:tcPr>
                </a:tc>
                <a:tc>
                  <a:txBody>
                    <a:bodyPr/>
                    <a:lstStyle/>
                    <a:p>
                      <a:pPr marL="0" algn="ctr" defTabSz="914400" rtl="0" eaLnBrk="1" latinLnBrk="0" hangingPunct="1"/>
                      <a:r>
                        <a:rPr lang="en-US" sz="1200" b="1" kern="1200">
                          <a:solidFill>
                            <a:schemeClr val="lt1"/>
                          </a:solidFill>
                          <a:latin typeface="Century Gothic"/>
                          <a:ea typeface="+mn-ea"/>
                          <a:cs typeface="+mn-cs"/>
                        </a:rPr>
                        <a:t>Fixed O&amp;M ($2019/kW-</a:t>
                      </a:r>
                      <a:r>
                        <a:rPr lang="en-US" sz="1200" b="1" kern="1200" err="1">
                          <a:solidFill>
                            <a:schemeClr val="lt1"/>
                          </a:solidFill>
                          <a:latin typeface="Century Gothic"/>
                          <a:ea typeface="+mn-ea"/>
                          <a:cs typeface="+mn-cs"/>
                        </a:rPr>
                        <a:t>yr</a:t>
                      </a:r>
                      <a:r>
                        <a:rPr lang="en-US" sz="1200" b="1" kern="1200">
                          <a:solidFill>
                            <a:schemeClr val="lt1"/>
                          </a:solidFill>
                          <a:latin typeface="Century Gothic"/>
                          <a:ea typeface="+mn-ea"/>
                          <a:cs typeface="+mn-cs"/>
                        </a:rPr>
                        <a:t>)</a:t>
                      </a:r>
                    </a:p>
                  </a:txBody>
                  <a:tcPr>
                    <a:lnT w="38100" cmpd="sng">
                      <a:noFill/>
                    </a:lnT>
                    <a:solidFill>
                      <a:schemeClr val="accent1"/>
                    </a:solidFill>
                  </a:tcPr>
                </a:tc>
                <a:tc>
                  <a:txBody>
                    <a:bodyPr/>
                    <a:lstStyle/>
                    <a:p>
                      <a:pPr marL="0" algn="ctr" defTabSz="914400" rtl="0" eaLnBrk="1" latinLnBrk="0" hangingPunct="1"/>
                      <a:r>
                        <a:rPr lang="en-US" sz="1200" b="1" kern="1200">
                          <a:solidFill>
                            <a:schemeClr val="lt1"/>
                          </a:solidFill>
                          <a:latin typeface="Century Gothic"/>
                          <a:ea typeface="+mn-ea"/>
                          <a:cs typeface="+mn-cs"/>
                        </a:rPr>
                        <a:t>Variable O&amp;M ($2019/MWh)</a:t>
                      </a:r>
                    </a:p>
                  </a:txBody>
                  <a:tcPr>
                    <a:lnT w="38100" cmpd="sng">
                      <a:noFill/>
                    </a:lnT>
                    <a:solidFill>
                      <a:schemeClr val="accent1"/>
                    </a:solidFill>
                  </a:tcPr>
                </a:tc>
                <a:tc>
                  <a:txBody>
                    <a:bodyPr/>
                    <a:lstStyle/>
                    <a:p>
                      <a:pPr marL="0" algn="ctr" defTabSz="914400" rtl="0" eaLnBrk="1" latinLnBrk="0" hangingPunct="1"/>
                      <a:r>
                        <a:rPr lang="en-US" sz="1200" b="1" kern="1200">
                          <a:solidFill>
                            <a:schemeClr val="lt1"/>
                          </a:solidFill>
                          <a:latin typeface="Century Gothic"/>
                          <a:ea typeface="+mn-ea"/>
                          <a:cs typeface="+mn-cs"/>
                        </a:rPr>
                        <a:t>Fixed O&amp;M ($2019/kW-</a:t>
                      </a:r>
                      <a:r>
                        <a:rPr lang="en-US" sz="1200" b="1" kern="1200" err="1">
                          <a:solidFill>
                            <a:schemeClr val="lt1"/>
                          </a:solidFill>
                          <a:latin typeface="Century Gothic"/>
                          <a:ea typeface="+mn-ea"/>
                          <a:cs typeface="+mn-cs"/>
                        </a:rPr>
                        <a:t>yr</a:t>
                      </a:r>
                      <a:r>
                        <a:rPr lang="en-US" sz="1200" b="1" kern="1200">
                          <a:solidFill>
                            <a:schemeClr val="lt1"/>
                          </a:solidFill>
                          <a:latin typeface="Century Gothic"/>
                          <a:ea typeface="+mn-ea"/>
                          <a:cs typeface="+mn-cs"/>
                        </a:rPr>
                        <a:t>)</a:t>
                      </a:r>
                    </a:p>
                  </a:txBody>
                  <a:tcPr>
                    <a:lnT w="38100" cmpd="sng">
                      <a:noFill/>
                    </a:lnT>
                    <a:solidFill>
                      <a:schemeClr val="accent1"/>
                    </a:solidFill>
                  </a:tcPr>
                </a:tc>
                <a:tc>
                  <a:txBody>
                    <a:bodyPr/>
                    <a:lstStyle/>
                    <a:p>
                      <a:pPr marL="0" algn="ctr" defTabSz="914400" rtl="0" eaLnBrk="1" latinLnBrk="0" hangingPunct="1"/>
                      <a:r>
                        <a:rPr lang="en-US" sz="1200" b="1" kern="1200">
                          <a:solidFill>
                            <a:schemeClr val="lt1"/>
                          </a:solidFill>
                          <a:latin typeface="Century Gothic"/>
                          <a:ea typeface="+mn-ea"/>
                          <a:cs typeface="+mn-cs"/>
                        </a:rPr>
                        <a:t>($/kW-</a:t>
                      </a:r>
                      <a:r>
                        <a:rPr lang="en-US" sz="1200" b="1" kern="1200" err="1">
                          <a:solidFill>
                            <a:schemeClr val="lt1"/>
                          </a:solidFill>
                          <a:latin typeface="Century Gothic"/>
                          <a:ea typeface="+mn-ea"/>
                          <a:cs typeface="+mn-cs"/>
                        </a:rPr>
                        <a:t>mo</a:t>
                      </a:r>
                      <a:r>
                        <a:rPr lang="en-US" sz="1200" b="1" kern="1200">
                          <a:solidFill>
                            <a:schemeClr val="lt1"/>
                          </a:solidFill>
                          <a:latin typeface="Century Gothic"/>
                          <a:ea typeface="+mn-ea"/>
                          <a:cs typeface="+mn-cs"/>
                        </a:rPr>
                        <a:t>)</a:t>
                      </a:r>
                    </a:p>
                  </a:txBody>
                  <a:tcPr>
                    <a:lnT w="38100" cmpd="sng">
                      <a:noFill/>
                    </a:lnT>
                    <a:solidFill>
                      <a:schemeClr val="accent1"/>
                    </a:solidFill>
                  </a:tcPr>
                </a:tc>
                <a:extLst>
                  <a:ext uri="{0D108BD9-81ED-4DB2-BD59-A6C34878D82A}">
                    <a16:rowId xmlns:a16="http://schemas.microsoft.com/office/drawing/2014/main" val="261779064"/>
                  </a:ext>
                </a:extLst>
              </a:tr>
              <a:tr h="363945">
                <a:tc>
                  <a:txBody>
                    <a:bodyPr/>
                    <a:lstStyle/>
                    <a:p>
                      <a:r>
                        <a:rPr lang="en-US" sz="1400">
                          <a:latin typeface="Century Gothic"/>
                        </a:rPr>
                        <a:t>Simple Cycle  CT</a:t>
                      </a:r>
                    </a:p>
                  </a:txBody>
                  <a:tcPr anchor="ctr"/>
                </a:tc>
                <a:tc>
                  <a:txBody>
                    <a:bodyPr/>
                    <a:lstStyle/>
                    <a:p>
                      <a:pPr algn="ctr"/>
                      <a:r>
                        <a:rPr lang="en-US" sz="1400">
                          <a:latin typeface="Century Gothic"/>
                        </a:rPr>
                        <a:t>$4.63</a:t>
                      </a:r>
                    </a:p>
                  </a:txBody>
                  <a:tcPr anchor="ctr"/>
                </a:tc>
                <a:tc>
                  <a:txBody>
                    <a:bodyPr/>
                    <a:lstStyle/>
                    <a:p>
                      <a:pPr algn="ctr"/>
                      <a:r>
                        <a:rPr lang="en-US" sz="1400">
                          <a:latin typeface="Century Gothic"/>
                        </a:rPr>
                        <a:t>$40.08</a:t>
                      </a:r>
                    </a:p>
                  </a:txBody>
                  <a:tcPr anchor="ctr"/>
                </a:tc>
                <a:tc>
                  <a:txBody>
                    <a:bodyPr/>
                    <a:lstStyle/>
                    <a:p>
                      <a:pPr algn="ctr"/>
                      <a:r>
                        <a:rPr lang="en-US" sz="1400">
                          <a:latin typeface="Century Gothic"/>
                        </a:rPr>
                        <a:t>$1.75</a:t>
                      </a:r>
                    </a:p>
                  </a:txBody>
                  <a:tcPr anchor="ctr"/>
                </a:tc>
                <a:tc>
                  <a:txBody>
                    <a:bodyPr/>
                    <a:lstStyle/>
                    <a:p>
                      <a:pPr algn="ctr"/>
                      <a:r>
                        <a:rPr lang="en-US" sz="1400">
                          <a:latin typeface="Century Gothic"/>
                        </a:rPr>
                        <a:t>$35.00</a:t>
                      </a:r>
                    </a:p>
                  </a:txBody>
                  <a:tcPr anchor="ctr"/>
                </a:tc>
                <a:tc>
                  <a:txBody>
                    <a:bodyPr/>
                    <a:lstStyle/>
                    <a:p>
                      <a:pPr algn="ctr"/>
                      <a:r>
                        <a:rPr lang="en-US" sz="1400">
                          <a:latin typeface="Century Gothic"/>
                        </a:rPr>
                        <a:t>($0.71)</a:t>
                      </a:r>
                    </a:p>
                  </a:txBody>
                  <a:tcPr anchor="ctr"/>
                </a:tc>
                <a:extLst>
                  <a:ext uri="{0D108BD9-81ED-4DB2-BD59-A6C34878D82A}">
                    <a16:rowId xmlns:a16="http://schemas.microsoft.com/office/drawing/2014/main" val="2682649331"/>
                  </a:ext>
                </a:extLst>
              </a:tr>
              <a:tr h="410035">
                <a:tc>
                  <a:txBody>
                    <a:bodyPr/>
                    <a:lstStyle/>
                    <a:p>
                      <a:r>
                        <a:rPr lang="en-US" sz="1400">
                          <a:latin typeface="Century Gothic"/>
                        </a:rPr>
                        <a:t>Aeroderivative</a:t>
                      </a:r>
                    </a:p>
                  </a:txBody>
                  <a:tcPr anchor="ctr"/>
                </a:tc>
                <a:tc>
                  <a:txBody>
                    <a:bodyPr/>
                    <a:lstStyle/>
                    <a:p>
                      <a:pPr algn="ctr"/>
                      <a:r>
                        <a:rPr lang="en-US" sz="1400">
                          <a:latin typeface="Century Gothic"/>
                        </a:rPr>
                        <a:t>$5.14</a:t>
                      </a:r>
                    </a:p>
                  </a:txBody>
                  <a:tcPr anchor="ctr"/>
                </a:tc>
                <a:tc>
                  <a:txBody>
                    <a:bodyPr/>
                    <a:lstStyle/>
                    <a:p>
                      <a:pPr algn="ctr"/>
                      <a:r>
                        <a:rPr lang="en-US" sz="1400">
                          <a:latin typeface="Century Gothic"/>
                        </a:rPr>
                        <a:t>$85.92</a:t>
                      </a:r>
                    </a:p>
                  </a:txBody>
                  <a:tcPr anchor="ctr"/>
                </a:tc>
                <a:tc>
                  <a:txBody>
                    <a:bodyPr/>
                    <a:lstStyle/>
                    <a:p>
                      <a:pPr algn="ctr"/>
                      <a:r>
                        <a:rPr lang="en-US" sz="1400">
                          <a:latin typeface="Century Gothic"/>
                        </a:rPr>
                        <a:t>$1.16</a:t>
                      </a:r>
                    </a:p>
                  </a:txBody>
                  <a:tcPr anchor="ctr"/>
                </a:tc>
                <a:tc>
                  <a:txBody>
                    <a:bodyPr/>
                    <a:lstStyle/>
                    <a:p>
                      <a:pPr algn="ctr"/>
                      <a:r>
                        <a:rPr lang="en-US" sz="1400">
                          <a:latin typeface="Century Gothic"/>
                        </a:rPr>
                        <a:t>$75.00</a:t>
                      </a:r>
                    </a:p>
                  </a:txBody>
                  <a:tcPr anchor="ctr"/>
                </a:tc>
                <a:tc>
                  <a:txBody>
                    <a:bodyPr/>
                    <a:lstStyle/>
                    <a:p>
                      <a:pPr algn="ctr"/>
                      <a:r>
                        <a:rPr lang="en-US" sz="1400">
                          <a:latin typeface="Century Gothic"/>
                        </a:rPr>
                        <a:t>($1.35)</a:t>
                      </a:r>
                    </a:p>
                  </a:txBody>
                  <a:tcPr anchor="ctr"/>
                </a:tc>
                <a:extLst>
                  <a:ext uri="{0D108BD9-81ED-4DB2-BD59-A6C34878D82A}">
                    <a16:rowId xmlns:a16="http://schemas.microsoft.com/office/drawing/2014/main" val="1474170179"/>
                  </a:ext>
                </a:extLst>
              </a:tr>
              <a:tr h="485803">
                <a:tc>
                  <a:txBody>
                    <a:bodyPr/>
                    <a:lstStyle/>
                    <a:p>
                      <a:r>
                        <a:rPr lang="en-US" sz="1400">
                          <a:latin typeface="Century Gothic"/>
                        </a:rPr>
                        <a:t>Combined Cycle </a:t>
                      </a:r>
                    </a:p>
                    <a:p>
                      <a:r>
                        <a:rPr lang="en-US" sz="1400">
                          <a:latin typeface="Century Gothic"/>
                        </a:rPr>
                        <a:t>(no change )</a:t>
                      </a:r>
                    </a:p>
                  </a:txBody>
                  <a:tcPr anchor="ctr"/>
                </a:tc>
                <a:tc>
                  <a:txBody>
                    <a:bodyPr/>
                    <a:lstStyle/>
                    <a:p>
                      <a:pPr algn="ctr"/>
                      <a:r>
                        <a:rPr lang="en-US" sz="1400">
                          <a:latin typeface="Century Gothic"/>
                        </a:rPr>
                        <a:t>$3.60</a:t>
                      </a:r>
                    </a:p>
                  </a:txBody>
                  <a:tcPr anchor="ctr"/>
                </a:tc>
                <a:tc>
                  <a:txBody>
                    <a:bodyPr/>
                    <a:lstStyle/>
                    <a:p>
                      <a:pPr algn="ctr"/>
                      <a:r>
                        <a:rPr lang="en-US" sz="1400">
                          <a:latin typeface="Century Gothic"/>
                        </a:rPr>
                        <a:t>$55.20</a:t>
                      </a:r>
                    </a:p>
                  </a:txBody>
                  <a:tcPr anchor="ctr"/>
                </a:tc>
                <a:tc>
                  <a:txBody>
                    <a:bodyPr/>
                    <a:lstStyle/>
                    <a:p>
                      <a:pPr algn="ctr"/>
                      <a:endParaRPr lang="en-US" sz="1400">
                        <a:latin typeface="Century Gothic"/>
                      </a:endParaRPr>
                    </a:p>
                  </a:txBody>
                  <a:tcPr anchor="ctr"/>
                </a:tc>
                <a:tc>
                  <a:txBody>
                    <a:bodyPr/>
                    <a:lstStyle/>
                    <a:p>
                      <a:endParaRPr lang="en-US" sz="1400">
                        <a:latin typeface="Century Gothic"/>
                      </a:endParaRPr>
                    </a:p>
                  </a:txBody>
                  <a:tcPr anchor="ctr"/>
                </a:tc>
                <a:tc>
                  <a:txBody>
                    <a:bodyPr/>
                    <a:lstStyle/>
                    <a:p>
                      <a:pPr algn="ctr"/>
                      <a:r>
                        <a:rPr lang="en-US" sz="1400" dirty="0">
                          <a:latin typeface="Century Gothic"/>
                        </a:rPr>
                        <a:t>($0.00)</a:t>
                      </a:r>
                    </a:p>
                  </a:txBody>
                  <a:tcPr anchor="ctr"/>
                </a:tc>
                <a:extLst>
                  <a:ext uri="{0D108BD9-81ED-4DB2-BD59-A6C34878D82A}">
                    <a16:rowId xmlns:a16="http://schemas.microsoft.com/office/drawing/2014/main" val="597879796"/>
                  </a:ext>
                </a:extLst>
              </a:tr>
            </a:tbl>
          </a:graphicData>
        </a:graphic>
      </p:graphicFrame>
    </p:spTree>
    <p:extLst>
      <p:ext uri="{BB962C8B-B14F-4D97-AF65-F5344CB8AC3E}">
        <p14:creationId xmlns:p14="http://schemas.microsoft.com/office/powerpoint/2010/main" val="3528533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4ED4D-3B62-4829-A51A-6ADE8C80A9A7}"/>
              </a:ext>
            </a:extLst>
          </p:cNvPr>
          <p:cNvSpPr>
            <a:spLocks noGrp="1"/>
          </p:cNvSpPr>
          <p:nvPr>
            <p:ph type="title"/>
          </p:nvPr>
        </p:nvSpPr>
        <p:spPr>
          <a:xfrm>
            <a:off x="555893" y="208012"/>
            <a:ext cx="10515600" cy="997849"/>
          </a:xfrm>
        </p:spPr>
        <p:txBody>
          <a:bodyPr/>
          <a:lstStyle/>
          <a:p>
            <a:r>
              <a:rPr lang="en-US"/>
              <a:t>Interconnection Costs – Fossil Units</a:t>
            </a:r>
          </a:p>
        </p:txBody>
      </p:sp>
      <p:sp>
        <p:nvSpPr>
          <p:cNvPr id="3" name="Content Placeholder 2">
            <a:extLst>
              <a:ext uri="{FF2B5EF4-FFF2-40B4-BE49-F238E27FC236}">
                <a16:creationId xmlns:a16="http://schemas.microsoft.com/office/drawing/2014/main" id="{2D207083-4C3F-42DF-8A50-375209CAA774}"/>
              </a:ext>
            </a:extLst>
          </p:cNvPr>
          <p:cNvSpPr>
            <a:spLocks noGrp="1"/>
          </p:cNvSpPr>
          <p:nvPr>
            <p:ph idx="1"/>
          </p:nvPr>
        </p:nvSpPr>
        <p:spPr>
          <a:xfrm>
            <a:off x="776287" y="1044742"/>
            <a:ext cx="10925175" cy="4934381"/>
          </a:xfrm>
        </p:spPr>
        <p:txBody>
          <a:bodyPr vert="horz" lIns="91440" tIns="45720" rIns="91440" bIns="45720" rtlCol="0" anchor="t">
            <a:normAutofit lnSpcReduction="10000"/>
          </a:bodyPr>
          <a:lstStyle/>
          <a:p>
            <a:r>
              <a:rPr lang="en-US" sz="2000"/>
              <a:t>Interconnection cost assumptions/definitions</a:t>
            </a:r>
          </a:p>
          <a:p>
            <a:pPr lvl="1"/>
            <a:r>
              <a:rPr lang="en-US" sz="1600"/>
              <a:t>Interconnection Facilities: Equipment (transformers, transmission feeder lines) from the generator itself to the interconnection point plus network upgrades beyond the point of interconnection to meet the minimum interconnection standard (1.a.)</a:t>
            </a:r>
          </a:p>
          <a:p>
            <a:pPr lvl="1"/>
            <a:r>
              <a:rPr lang="en-US" sz="1600"/>
              <a:t>Network Upgrades: Upgrades to transmission lines (rebuilds/re-</a:t>
            </a:r>
            <a:r>
              <a:rPr lang="en-US" sz="1600" err="1"/>
              <a:t>conductoring</a:t>
            </a:r>
            <a:r>
              <a:rPr lang="en-US" sz="1600"/>
              <a:t> etc.), transformers or substations beyond the point of interconnection that include “remote” interconnection costs to meet the capacity interconnection standard (1.b.)</a:t>
            </a:r>
          </a:p>
          <a:p>
            <a:r>
              <a:rPr lang="en-US" sz="2000">
                <a:latin typeface="Cambria"/>
              </a:rPr>
              <a:t>Killingly interconnection costs</a:t>
            </a:r>
            <a:endParaRPr lang="en-US" sz="2000"/>
          </a:p>
          <a:p>
            <a:pPr marR="0" lvl="1">
              <a:lnSpc>
                <a:spcPct val="100000"/>
              </a:lnSpc>
              <a:spcAft>
                <a:spcPts val="0"/>
              </a:spcAft>
            </a:pPr>
            <a:r>
              <a:rPr lang="en-US" sz="1500"/>
              <a:t>1.a. – $31.2M</a:t>
            </a:r>
          </a:p>
          <a:p>
            <a:pPr marR="0" lvl="1">
              <a:lnSpc>
                <a:spcPct val="100000"/>
              </a:lnSpc>
              <a:spcAft>
                <a:spcPts val="0"/>
              </a:spcAft>
            </a:pPr>
            <a:r>
              <a:rPr lang="en-US" sz="1500"/>
              <a:t>1.b. - $0.0M</a:t>
            </a:r>
          </a:p>
          <a:p>
            <a:pPr>
              <a:lnSpc>
                <a:spcPct val="100000"/>
              </a:lnSpc>
            </a:pPr>
            <a:r>
              <a:rPr lang="en-US" sz="2000">
                <a:latin typeface="Cambria"/>
              </a:rPr>
              <a:t>CONE interconnection costs for the combined cycle unit:</a:t>
            </a:r>
          </a:p>
          <a:p>
            <a:pPr lvl="1">
              <a:lnSpc>
                <a:spcPct val="100000"/>
              </a:lnSpc>
            </a:pPr>
            <a:r>
              <a:rPr lang="en-US" sz="1500"/>
              <a:t>1.a. - $27.0M</a:t>
            </a:r>
          </a:p>
          <a:p>
            <a:pPr lvl="1">
              <a:lnSpc>
                <a:spcPct val="100000"/>
              </a:lnSpc>
            </a:pPr>
            <a:r>
              <a:rPr lang="en-US" sz="1500"/>
              <a:t>1.b. - $0.0M</a:t>
            </a:r>
          </a:p>
          <a:p>
            <a:pPr>
              <a:lnSpc>
                <a:spcPct val="100000"/>
              </a:lnSpc>
            </a:pPr>
            <a:r>
              <a:rPr lang="en-US" sz="2000">
                <a:latin typeface="Cambria"/>
              </a:rPr>
              <a:t>CONE interconnection costs for the simple cycle unit:</a:t>
            </a:r>
          </a:p>
          <a:p>
            <a:pPr lvl="1">
              <a:lnSpc>
                <a:spcPct val="110000"/>
              </a:lnSpc>
            </a:pPr>
            <a:r>
              <a:rPr lang="en-US" sz="1500"/>
              <a:t>1.a. - $20.5M</a:t>
            </a:r>
          </a:p>
          <a:p>
            <a:pPr lvl="1">
              <a:lnSpc>
                <a:spcPct val="110000"/>
              </a:lnSpc>
            </a:pPr>
            <a:r>
              <a:rPr lang="en-US" sz="1500"/>
              <a:t>1.b. - $0.0M</a:t>
            </a:r>
          </a:p>
          <a:p>
            <a:pPr>
              <a:lnSpc>
                <a:spcPct val="100000"/>
              </a:lnSpc>
            </a:pPr>
            <a:r>
              <a:rPr lang="en-US" sz="2000"/>
              <a:t>We conclude that our interconnection cost assumptions are reasonable</a:t>
            </a:r>
          </a:p>
          <a:p>
            <a:endParaRPr lang="en-US" sz="2000"/>
          </a:p>
        </p:txBody>
      </p:sp>
    </p:spTree>
    <p:extLst>
      <p:ext uri="{BB962C8B-B14F-4D97-AF65-F5344CB8AC3E}">
        <p14:creationId xmlns:p14="http://schemas.microsoft.com/office/powerpoint/2010/main" val="1896636535"/>
      </p:ext>
    </p:extLst>
  </p:cSld>
  <p:clrMapOvr>
    <a:masterClrMapping/>
  </p:clrMapOvr>
</p:sld>
</file>

<file path=ppt/theme/theme1.xml><?xml version="1.0" encoding="utf-8"?>
<a:theme xmlns:a="http://schemas.openxmlformats.org/drawingml/2006/main" name="Office Theme">
  <a:themeElements>
    <a:clrScheme name="Custom 4">
      <a:dk1>
        <a:sysClr val="windowText" lastClr="000000"/>
      </a:dk1>
      <a:lt1>
        <a:sysClr val="window" lastClr="FFFFFF"/>
      </a:lt1>
      <a:dk2>
        <a:srgbClr val="44546A"/>
      </a:dk2>
      <a:lt2>
        <a:srgbClr val="E7E6E6"/>
      </a:lt2>
      <a:accent1>
        <a:srgbClr val="BFB8B7"/>
      </a:accent1>
      <a:accent2>
        <a:srgbClr val="7F7A7A"/>
      </a:accent2>
      <a:accent3>
        <a:srgbClr val="400000"/>
      </a:accent3>
      <a:accent4>
        <a:srgbClr val="403D3D"/>
      </a:accent4>
      <a:accent5>
        <a:srgbClr val="E5DCDC"/>
      </a:accent5>
      <a:accent6>
        <a:srgbClr val="000000"/>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0C36E09-E1B1-4619-898F-E283099E002B}" vid="{947B8BDC-5323-4262-B14B-2ECCD4F1516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 Template with Firm Overview Slides_012319</Template>
  <TotalTime>0</TotalTime>
  <Words>1206</Words>
  <Application>Microsoft Office PowerPoint</Application>
  <PresentationFormat>Widescreen</PresentationFormat>
  <Paragraphs>175</Paragraphs>
  <Slides>15</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ＭＳ Ｐゴシック</vt:lpstr>
      <vt:lpstr>Arial</vt:lpstr>
      <vt:lpstr>Calibri</vt:lpstr>
      <vt:lpstr>Calibri Light</vt:lpstr>
      <vt:lpstr>Cambria</vt:lpstr>
      <vt:lpstr>Century Gothic</vt:lpstr>
      <vt:lpstr>Office Theme</vt:lpstr>
      <vt:lpstr>PowerPoint Presentation</vt:lpstr>
      <vt:lpstr>Overview &amp; Purpose: Agenda </vt:lpstr>
      <vt:lpstr>PowerPoint Presentation</vt:lpstr>
      <vt:lpstr>Owners Costs and Contingency Costs</vt:lpstr>
      <vt:lpstr>Owners Cost and Contingency Cost (cont’d)</vt:lpstr>
      <vt:lpstr>Degradation</vt:lpstr>
      <vt:lpstr>Degradation (cont’d)</vt:lpstr>
      <vt:lpstr>Adjustments to O&amp;M Costs</vt:lpstr>
      <vt:lpstr>Interconnection Costs – Fossil Units</vt:lpstr>
      <vt:lpstr>Bonus Deprecation</vt:lpstr>
      <vt:lpstr>Offshore Wind Capital Costs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2020-10-24T20:11:34Z</dcterms:created>
  <dcterms:modified xsi:type="dcterms:W3CDTF">2020-10-24T20:11:41Z</dcterms:modified>
</cp:coreProperties>
</file>