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9" r:id="rId2"/>
    <p:sldId id="280" r:id="rId3"/>
    <p:sldId id="302" r:id="rId4"/>
    <p:sldId id="303" r:id="rId5"/>
  </p:sldIdLst>
  <p:sldSz cx="9144000" cy="6858000" type="screen4x3"/>
  <p:notesSz cx="7315200" cy="96012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9D9D9"/>
    <a:srgbClr val="62777F"/>
    <a:srgbClr val="EC1F25"/>
    <a:srgbClr val="FBB92F"/>
    <a:srgbClr val="77BD2A"/>
    <a:srgbClr val="6FA943"/>
    <a:srgbClr val="B9D257"/>
    <a:srgbClr val="F68920"/>
    <a:srgbClr val="855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89965" autoAdjust="0"/>
  </p:normalViewPr>
  <p:slideViewPr>
    <p:cSldViewPr>
      <p:cViewPr varScale="1">
        <p:scale>
          <a:sx n="98" d="100"/>
          <a:sy n="98" d="100"/>
        </p:scale>
        <p:origin x="15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20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4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1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77984141"/>
              </p:ext>
            </p:extLst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58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This is the Master Slide Font for MC template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accent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1" r:id="rId2"/>
    <p:sldLayoutId id="2147483683" r:id="rId3"/>
    <p:sldLayoutId id="2147483664" r:id="rId4"/>
    <p:sldLayoutId id="2147483720" r:id="rId5"/>
    <p:sldLayoutId id="2147483684" r:id="rId6"/>
    <p:sldLayoutId id="2147483687" r:id="rId7"/>
    <p:sldLayoutId id="2147483688" r:id="rId8"/>
    <p:sldLayoutId id="2147483689" r:id="rId9"/>
    <p:sldLayoutId id="2147483694" r:id="rId10"/>
    <p:sldLayoutId id="2147483695" r:id="rId11"/>
    <p:sldLayoutId id="2147483696" r:id="rId12"/>
    <p:sldLayoutId id="2147483697" r:id="rId13"/>
    <p:sldLayoutId id="214748374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event-details?eventId=147061&amp;open_projects_value=Incorporate%20Solar%20into%20Do-Not-Exceed%20(DNE)%20Dispatch%20-%20WMPP%20ID:%20161" TargetMode="External"/><Relationship Id="rId2" Type="http://schemas.openxmlformats.org/officeDocument/2006/relationships/hyperlink" Target="https://www.iso-ne.com/static-assets/documents/2022/06/a07_mc_2022_06_7-8_solar_dne_presentation.pptx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67000" y="262268"/>
            <a:ext cx="6181554" cy="304800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en-US" dirty="0" smtClean="0"/>
              <a:t>August 9-10, </a:t>
            </a:r>
            <a:r>
              <a:rPr lang="en-US" dirty="0"/>
              <a:t>2022 | NEPOOL </a:t>
            </a:r>
            <a:r>
              <a:rPr lang="en-US" dirty="0" smtClean="0"/>
              <a:t>Markets </a:t>
            </a:r>
            <a:r>
              <a:rPr lang="en-US" dirty="0"/>
              <a:t>Committee | Doubletree Hotel, Westborough, ma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Jaren Lutenegger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Manager, Operations Analysis &amp; Integration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Incorporate Solar into Do-Not-Exceed (DNE) Dispatch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513608" y="609600"/>
            <a:ext cx="6096000" cy="64451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Incorporate </a:t>
            </a:r>
            <a:r>
              <a:rPr lang="en-US" dirty="0"/>
              <a:t>Solar into Do-Not-Exceed (DNE) Dispatch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161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Proposed Effective Date: Q4 2023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5775" y="1793882"/>
            <a:ext cx="8229600" cy="445451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ISO is proposing to extend DNE dispatch to front-of-meter solar Generator Assets that are not Settlement Only, consistent with wind and intermittent hydro</a:t>
            </a:r>
          </a:p>
          <a:p>
            <a:pPr lvl="1"/>
            <a:r>
              <a:rPr lang="en-US" dirty="0" smtClean="0"/>
              <a:t>No changes to DNE dispatch itself are being proposed, just the incorporation of solar resources</a:t>
            </a:r>
          </a:p>
          <a:p>
            <a:pPr lvl="1"/>
            <a:r>
              <a:rPr lang="en-US" dirty="0" smtClean="0"/>
              <a:t>This includes the establishment of: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communications equipment (i.e. RTU) and control systems to follow DNE limits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Day-Ahead must offer requirement</a:t>
            </a:r>
          </a:p>
          <a:p>
            <a:r>
              <a:rPr lang="en-US" dirty="0"/>
              <a:t>Integrating these resources into the DNE dispatch process will help maximize the use of low-cost renewable energy, improve congestion management in constrained areas, and set appropriate price signals in the energy </a:t>
            </a:r>
            <a:r>
              <a:rPr lang="en-US" dirty="0" smtClean="0"/>
              <a:t>market</a:t>
            </a:r>
          </a:p>
          <a:p>
            <a:r>
              <a:rPr lang="en-US" dirty="0"/>
              <a:t>The ISO proposes to implement the solar DNE dispatch in Q4 2023 to allow adequate time for completion of necessary preparation activities by participants, the ISO, and its </a:t>
            </a:r>
            <a:r>
              <a:rPr lang="en-US" dirty="0" smtClean="0"/>
              <a:t>vendor</a:t>
            </a:r>
          </a:p>
          <a:p>
            <a:r>
              <a:rPr lang="en-US" dirty="0"/>
              <a:t>No changes have been made to the </a:t>
            </a:r>
            <a:r>
              <a:rPr lang="en-US" dirty="0" smtClean="0"/>
              <a:t>proposed Tariff or Manual M-11 </a:t>
            </a:r>
            <a:r>
              <a:rPr lang="en-US" dirty="0"/>
              <a:t>revisions since the </a:t>
            </a:r>
            <a:r>
              <a:rPr lang="en-US" dirty="0" smtClean="0"/>
              <a:t>July 12-14, </a:t>
            </a:r>
            <a:r>
              <a:rPr lang="en-US" dirty="0"/>
              <a:t>2022 Markets Committee meeting</a:t>
            </a:r>
          </a:p>
          <a:p>
            <a:r>
              <a:rPr lang="en-US" dirty="0"/>
              <a:t>The ISO will seek a vote </a:t>
            </a:r>
            <a:r>
              <a:rPr lang="en-US" dirty="0" smtClean="0"/>
              <a:t>on </a:t>
            </a:r>
            <a:r>
              <a:rPr lang="en-US" dirty="0"/>
              <a:t>the proposed </a:t>
            </a:r>
            <a:r>
              <a:rPr lang="en-US" dirty="0" smtClean="0"/>
              <a:t>Tariff and Manual M-11 revisions </a:t>
            </a:r>
            <a:r>
              <a:rPr lang="en-US" dirty="0"/>
              <a:t>at the </a:t>
            </a:r>
            <a:r>
              <a:rPr lang="en-US" dirty="0" smtClean="0"/>
              <a:t>August 9-10, </a:t>
            </a:r>
            <a:r>
              <a:rPr lang="en-US" dirty="0"/>
              <a:t>2022 MC meeting and at the </a:t>
            </a:r>
            <a:r>
              <a:rPr lang="en-US" dirty="0" smtClean="0"/>
              <a:t>September 8, </a:t>
            </a:r>
            <a:r>
              <a:rPr lang="en-US" dirty="0"/>
              <a:t>2022 Participants Committee meeting</a:t>
            </a:r>
          </a:p>
        </p:txBody>
      </p:sp>
    </p:spTree>
    <p:extLst>
      <p:ext uri="{BB962C8B-B14F-4D97-AF65-F5344CB8AC3E}">
        <p14:creationId xmlns:p14="http://schemas.microsoft.com/office/powerpoint/2010/main" val="31346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676472"/>
              </p:ext>
            </p:extLst>
          </p:nvPr>
        </p:nvGraphicFramePr>
        <p:xfrm>
          <a:off x="457200" y="1766604"/>
          <a:ext cx="8229600" cy="3018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8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97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Markets Committee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  <a:hlinkClick r:id="rId2"/>
                        </a:rPr>
                        <a:t>June 7-8, 2022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Introduction</a:t>
                      </a: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9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Markets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</a:rPr>
                        <a:t> Committee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hlinkClick r:id="rId3"/>
                        </a:rPr>
                        <a:t>July 12-14, 2022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Review of Tariff and Manual M-11 redlines</a:t>
                      </a:r>
                    </a:p>
                  </a:txBody>
                  <a:tcPr marL="89777" marR="89777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01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Markets Committee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August 9-10, 2022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Vote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3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Participants Committee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September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</a:rPr>
                        <a:t> 1, 2022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Vote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9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7"/>
          <p:cNvSpPr txBox="1">
            <a:spLocks/>
          </p:cNvSpPr>
          <p:nvPr/>
        </p:nvSpPr>
        <p:spPr>
          <a:xfrm>
            <a:off x="1066800" y="4800600"/>
            <a:ext cx="5105400" cy="38100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400" i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Jaren Lutenegger</a:t>
            </a:r>
          </a:p>
        </p:txBody>
      </p:sp>
      <p:sp>
        <p:nvSpPr>
          <p:cNvPr id="4" name="Text Placeholder 27"/>
          <p:cNvSpPr txBox="1">
            <a:spLocks/>
          </p:cNvSpPr>
          <p:nvPr/>
        </p:nvSpPr>
        <p:spPr>
          <a:xfrm>
            <a:off x="1066800" y="5201478"/>
            <a:ext cx="5105400" cy="38100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050" i="0" u="none" kern="0" cap="all" spc="3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(860) 683-3302 | jlutenegger@iso-ne.com</a:t>
            </a:r>
          </a:p>
        </p:txBody>
      </p:sp>
    </p:spTree>
    <p:extLst>
      <p:ext uri="{BB962C8B-B14F-4D97-AF65-F5344CB8AC3E}">
        <p14:creationId xmlns:p14="http://schemas.microsoft.com/office/powerpoint/2010/main" val="35504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rkets Committee PowerPoint Presentation Template 2017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288</Words>
  <Application>Microsoft Office PowerPoint</Application>
  <PresentationFormat>On-screen Show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Markets Committee PowerPoint Presentation Template 2017</vt:lpstr>
      <vt:lpstr>PowerPoint Presentation</vt:lpstr>
      <vt:lpstr>PowerPoint Presentation</vt:lpstr>
      <vt:lpstr>Stakeholder Schedule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2022-08-02T12:02:20Z</dcterms:created>
  <dcterms:modified xsi:type="dcterms:W3CDTF">2022-08-02T12:02:26Z</dcterms:modified>
  <cp:category/>
  <cp:contentStatus/>
</cp:coreProperties>
</file>